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22" r:id="rId2"/>
    <p:sldId id="323" r:id="rId3"/>
    <p:sldId id="283" r:id="rId4"/>
    <p:sldId id="535" r:id="rId5"/>
    <p:sldId id="561" r:id="rId6"/>
    <p:sldId id="563" r:id="rId7"/>
    <p:sldId id="564" r:id="rId8"/>
    <p:sldId id="565" r:id="rId9"/>
    <p:sldId id="481" r:id="rId10"/>
    <p:sldId id="567" r:id="rId11"/>
    <p:sldId id="566" r:id="rId12"/>
    <p:sldId id="482" r:id="rId13"/>
    <p:sldId id="523" r:id="rId14"/>
    <p:sldId id="568" r:id="rId15"/>
    <p:sldId id="569" r:id="rId16"/>
    <p:sldId id="576" r:id="rId17"/>
    <p:sldId id="483" r:id="rId18"/>
    <p:sldId id="570" r:id="rId19"/>
    <p:sldId id="528" r:id="rId20"/>
    <p:sldId id="572" r:id="rId21"/>
    <p:sldId id="574" r:id="rId22"/>
    <p:sldId id="522" r:id="rId23"/>
  </p:sldIdLst>
  <p:sldSz cx="9144000" cy="5145088"/>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5BAB7"/>
    <a:srgbClr val="D37A5E"/>
    <a:srgbClr val="D1EAEA"/>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215" d="100"/>
          <a:sy n="215" d="100"/>
        </p:scale>
        <p:origin x="288" y="162"/>
      </p:cViewPr>
      <p:guideLst/>
    </p:cSldViewPr>
  </p:slideViewPr>
  <p:notesTextViewPr>
    <p:cViewPr>
      <p:scale>
        <a:sx n="1" d="1"/>
        <a:sy n="1" d="1"/>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t>2023/12/8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21</a:t>
            </a:fld>
            <a:endParaRPr lang="zh-CN" altLang="en-US"/>
          </a:p>
        </p:txBody>
      </p:sp>
    </p:spTree>
    <p:extLst>
      <p:ext uri="{BB962C8B-B14F-4D97-AF65-F5344CB8AC3E}">
        <p14:creationId xmlns:p14="http://schemas.microsoft.com/office/powerpoint/2010/main" val="37353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F73B8E4-7711-4245-A930-FC36A44B4B6A}" type="slidenum">
              <a:rPr lang="zh-CN" altLang="en-US"/>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16</a:t>
            </a:fld>
            <a:endParaRPr lang="zh-CN" altLang="en-US"/>
          </a:p>
        </p:txBody>
      </p:sp>
    </p:spTree>
    <p:extLst>
      <p:ext uri="{BB962C8B-B14F-4D97-AF65-F5344CB8AC3E}">
        <p14:creationId xmlns:p14="http://schemas.microsoft.com/office/powerpoint/2010/main" val="338032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2023/12/8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i="0" dirty="0">
                <a:solidFill>
                  <a:schemeClr val="accent1"/>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dirty="0">
                <a:solidFill>
                  <a:schemeClr val="accent1"/>
                </a:solidFill>
                <a:latin typeface="微软雅黑" panose="020B0503020204020204" pitchFamily="34" charset="-122"/>
                <a:ea typeface="微软雅黑" panose="020B0503020204020204" pitchFamily="34"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dirty="0">
                <a:solidFill>
                  <a:schemeClr val="accent1"/>
                </a:solidFill>
                <a:latin typeface="微软雅黑" panose="020B0503020204020204" pitchFamily="34" charset="-122"/>
                <a:ea typeface="微软雅黑" panose="020B0503020204020204" pitchFamily="34" charset="-122"/>
              </a:rPr>
              <a:t>成功项目展示</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r>
              <a:rPr lang="zh-CN" altLang="zh-CN" sz="1600" b="0" dirty="0">
                <a:solidFill>
                  <a:schemeClr val="accent1"/>
                </a:solidFill>
                <a:latin typeface="微软雅黑" panose="020B0503020204020204" pitchFamily="34" charset="-122"/>
                <a:ea typeface="微软雅黑" panose="020B0503020204020204" pitchFamily="34" charset="-122"/>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a:fillRect/>
          </a:stretch>
        </p:blipFill>
        <p:spPr>
          <a:xfrm>
            <a:off x="0" y="0"/>
            <a:ext cx="9143999" cy="5145088"/>
          </a:xfrm>
          <a:prstGeom prst="rect">
            <a:avLst/>
          </a:prstGeom>
        </p:spPr>
      </p:pic>
      <p:sp>
        <p:nvSpPr>
          <p:cNvPr id="3" name="文本框 37"/>
          <p:cNvSpPr txBox="1"/>
          <p:nvPr userDrawn="1"/>
        </p:nvSpPr>
        <p:spPr>
          <a:xfrm>
            <a:off x="816057" y="372947"/>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a:fillRect/>
          </a:stretch>
        </p:blipFill>
        <p:spPr>
          <a:xfrm>
            <a:off x="0" y="0"/>
            <a:ext cx="9143999" cy="5145088"/>
          </a:xfrm>
          <a:prstGeom prst="rect">
            <a:avLst/>
          </a:prstGeom>
        </p:spPr>
      </p:pic>
      <p:sp>
        <p:nvSpPr>
          <p:cNvPr id="3" name="文本框 37"/>
          <p:cNvSpPr txBox="1"/>
          <p:nvPr userDrawn="1"/>
        </p:nvSpPr>
        <p:spPr>
          <a:xfrm>
            <a:off x="776868" y="281508"/>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a:fillRect/>
          </a:stretch>
        </p:blipFill>
        <p:spPr>
          <a:xfrm>
            <a:off x="0" y="0"/>
            <a:ext cx="9143999" cy="5145088"/>
          </a:xfrm>
          <a:prstGeom prst="rect">
            <a:avLst/>
          </a:prstGeom>
        </p:spPr>
      </p:pic>
      <p:sp>
        <p:nvSpPr>
          <p:cNvPr id="3" name="文本框 37"/>
          <p:cNvSpPr txBox="1"/>
          <p:nvPr userDrawn="1"/>
        </p:nvSpPr>
        <p:spPr>
          <a:xfrm>
            <a:off x="763805" y="359884"/>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a:fillRect/>
          </a:stretch>
        </p:blipFill>
        <p:spPr>
          <a:xfrm>
            <a:off x="0" y="0"/>
            <a:ext cx="9143999" cy="5145088"/>
          </a:xfrm>
          <a:prstGeom prst="rect">
            <a:avLst/>
          </a:prstGeom>
        </p:spPr>
      </p:pic>
      <p:sp>
        <p:nvSpPr>
          <p:cNvPr id="3" name="文本框 37"/>
          <p:cNvSpPr txBox="1"/>
          <p:nvPr userDrawn="1"/>
        </p:nvSpPr>
        <p:spPr>
          <a:xfrm>
            <a:off x="750742" y="372947"/>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advClick="0" advTm="0">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pic>
        <p:nvPicPr>
          <p:cNvPr id="7" name="图片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2889" y="184605"/>
            <a:ext cx="1112837" cy="50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61931"/>
            <a:ext cx="1008063" cy="6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11091" y="-19884"/>
            <a:ext cx="2523768" cy="9809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t>2023/12/8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t>‹#›</a:t>
            </a:fld>
            <a:endParaRPr lang="zh-CN" altLang="en-US"/>
          </a:p>
        </p:txBody>
      </p:sp>
      <p:sp>
        <p:nvSpPr>
          <p:cNvPr id="8" name="图片占位符 10"/>
          <p:cNvSpPr>
            <a:spLocks noGrp="1"/>
          </p:cNvSpPr>
          <p:nvPr>
            <p:ph type="pic" sz="quarter" idx="13"/>
          </p:nvPr>
        </p:nvSpPr>
        <p:spPr>
          <a:xfrm>
            <a:off x="1080309" y="1352967"/>
            <a:ext cx="3520266" cy="271615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t>2023/12/8</a:t>
            </a:fld>
            <a:endParaRPr lang="zh-CN" altLang="en-US" sz="1400" dirty="0">
              <a:solidFill>
                <a:prstClr val="black"/>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t>‹#›</a:t>
            </a:fld>
            <a:endParaRPr lang="zh-CN" altLang="en-US" sz="1400" dirty="0">
              <a:solidFill>
                <a:prstClr val="black"/>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t>2023/12/8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t>2023/12/8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t>2023/12/8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t>2023/12/8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t>2023/12/8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2023/12/8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2023/12/8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t>2023/12/8</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4.jpeg"/><Relationship Id="rId5" Type="http://schemas.openxmlformats.org/officeDocument/2006/relationships/image" Target="../media/image8.png"/><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37.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8.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9.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8.png"/><Relationship Id="rId5" Type="http://schemas.openxmlformats.org/officeDocument/2006/relationships/slideLayout" Target="../slideLayouts/slideLayout12.xml"/><Relationship Id="rId4" Type="http://schemas.openxmlformats.org/officeDocument/2006/relationships/tags" Target="../tags/tag43.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46.xml"/><Relationship Id="rId7" Type="http://schemas.openxmlformats.org/officeDocument/2006/relationships/image" Target="../media/image1.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4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notesSlide" Target="../notesSlides/notesSlide2.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1.jpeg"/></Relationships>
</file>

<file path=ppt/slides/_rels/slide20.xml.rels><?xml version="1.0" encoding="UTF-8" standalone="yes"?>
<Relationships xmlns="http://schemas.openxmlformats.org/package/2006/relationships"><Relationship Id="rId117" Type="http://schemas.openxmlformats.org/officeDocument/2006/relationships/tags" Target="../tags/tag169.xml"/><Relationship Id="rId21" Type="http://schemas.openxmlformats.org/officeDocument/2006/relationships/tags" Target="../tags/tag73.xml"/><Relationship Id="rId63" Type="http://schemas.openxmlformats.org/officeDocument/2006/relationships/tags" Target="../tags/tag115.xml"/><Relationship Id="rId159" Type="http://schemas.openxmlformats.org/officeDocument/2006/relationships/tags" Target="../tags/tag211.xml"/><Relationship Id="rId170" Type="http://schemas.openxmlformats.org/officeDocument/2006/relationships/tags" Target="../tags/tag222.xml"/><Relationship Id="rId226" Type="http://schemas.openxmlformats.org/officeDocument/2006/relationships/tags" Target="../tags/tag278.xml"/><Relationship Id="rId268" Type="http://schemas.openxmlformats.org/officeDocument/2006/relationships/tags" Target="../tags/tag320.xml"/><Relationship Id="rId32" Type="http://schemas.openxmlformats.org/officeDocument/2006/relationships/tags" Target="../tags/tag84.xml"/><Relationship Id="rId74" Type="http://schemas.openxmlformats.org/officeDocument/2006/relationships/tags" Target="../tags/tag126.xml"/><Relationship Id="rId128" Type="http://schemas.openxmlformats.org/officeDocument/2006/relationships/tags" Target="../tags/tag180.xml"/><Relationship Id="rId5" Type="http://schemas.openxmlformats.org/officeDocument/2006/relationships/tags" Target="../tags/tag57.xml"/><Relationship Id="rId181" Type="http://schemas.openxmlformats.org/officeDocument/2006/relationships/tags" Target="../tags/tag233.xml"/><Relationship Id="rId237" Type="http://schemas.openxmlformats.org/officeDocument/2006/relationships/tags" Target="../tags/tag289.xml"/><Relationship Id="rId258" Type="http://schemas.openxmlformats.org/officeDocument/2006/relationships/tags" Target="../tags/tag310.xml"/><Relationship Id="rId22" Type="http://schemas.openxmlformats.org/officeDocument/2006/relationships/tags" Target="../tags/tag74.xml"/><Relationship Id="rId43" Type="http://schemas.openxmlformats.org/officeDocument/2006/relationships/tags" Target="../tags/tag95.xml"/><Relationship Id="rId64" Type="http://schemas.openxmlformats.org/officeDocument/2006/relationships/tags" Target="../tags/tag116.xml"/><Relationship Id="rId118" Type="http://schemas.openxmlformats.org/officeDocument/2006/relationships/tags" Target="../tags/tag170.xml"/><Relationship Id="rId139" Type="http://schemas.openxmlformats.org/officeDocument/2006/relationships/tags" Target="../tags/tag191.xml"/><Relationship Id="rId85" Type="http://schemas.openxmlformats.org/officeDocument/2006/relationships/tags" Target="../tags/tag137.xml"/><Relationship Id="rId150" Type="http://schemas.openxmlformats.org/officeDocument/2006/relationships/tags" Target="../tags/tag202.xml"/><Relationship Id="rId171" Type="http://schemas.openxmlformats.org/officeDocument/2006/relationships/tags" Target="../tags/tag223.xml"/><Relationship Id="rId192" Type="http://schemas.openxmlformats.org/officeDocument/2006/relationships/tags" Target="../tags/tag244.xml"/><Relationship Id="rId206" Type="http://schemas.openxmlformats.org/officeDocument/2006/relationships/tags" Target="../tags/tag258.xml"/><Relationship Id="rId227" Type="http://schemas.openxmlformats.org/officeDocument/2006/relationships/tags" Target="../tags/tag279.xml"/><Relationship Id="rId248" Type="http://schemas.openxmlformats.org/officeDocument/2006/relationships/tags" Target="../tags/tag300.xml"/><Relationship Id="rId269" Type="http://schemas.openxmlformats.org/officeDocument/2006/relationships/tags" Target="../tags/tag321.xml"/><Relationship Id="rId12" Type="http://schemas.openxmlformats.org/officeDocument/2006/relationships/tags" Target="../tags/tag64.xml"/><Relationship Id="rId33" Type="http://schemas.openxmlformats.org/officeDocument/2006/relationships/tags" Target="../tags/tag85.xml"/><Relationship Id="rId108" Type="http://schemas.openxmlformats.org/officeDocument/2006/relationships/tags" Target="../tags/tag160.xml"/><Relationship Id="rId129" Type="http://schemas.openxmlformats.org/officeDocument/2006/relationships/tags" Target="../tags/tag181.xml"/><Relationship Id="rId54" Type="http://schemas.openxmlformats.org/officeDocument/2006/relationships/tags" Target="../tags/tag106.xml"/><Relationship Id="rId75" Type="http://schemas.openxmlformats.org/officeDocument/2006/relationships/tags" Target="../tags/tag127.xml"/><Relationship Id="rId96" Type="http://schemas.openxmlformats.org/officeDocument/2006/relationships/tags" Target="../tags/tag148.xml"/><Relationship Id="rId140" Type="http://schemas.openxmlformats.org/officeDocument/2006/relationships/tags" Target="../tags/tag192.xml"/><Relationship Id="rId161" Type="http://schemas.openxmlformats.org/officeDocument/2006/relationships/tags" Target="../tags/tag213.xml"/><Relationship Id="rId182" Type="http://schemas.openxmlformats.org/officeDocument/2006/relationships/tags" Target="../tags/tag234.xml"/><Relationship Id="rId217" Type="http://schemas.openxmlformats.org/officeDocument/2006/relationships/tags" Target="../tags/tag269.xml"/><Relationship Id="rId6" Type="http://schemas.openxmlformats.org/officeDocument/2006/relationships/tags" Target="../tags/tag58.xml"/><Relationship Id="rId238" Type="http://schemas.openxmlformats.org/officeDocument/2006/relationships/tags" Target="../tags/tag290.xml"/><Relationship Id="rId259" Type="http://schemas.openxmlformats.org/officeDocument/2006/relationships/tags" Target="../tags/tag311.xml"/><Relationship Id="rId23" Type="http://schemas.openxmlformats.org/officeDocument/2006/relationships/tags" Target="../tags/tag75.xml"/><Relationship Id="rId119" Type="http://schemas.openxmlformats.org/officeDocument/2006/relationships/tags" Target="../tags/tag171.xml"/><Relationship Id="rId270" Type="http://schemas.openxmlformats.org/officeDocument/2006/relationships/tags" Target="../tags/tag322.xml"/><Relationship Id="rId44" Type="http://schemas.openxmlformats.org/officeDocument/2006/relationships/tags" Target="../tags/tag96.xml"/><Relationship Id="rId65" Type="http://schemas.openxmlformats.org/officeDocument/2006/relationships/tags" Target="../tags/tag117.xml"/><Relationship Id="rId86" Type="http://schemas.openxmlformats.org/officeDocument/2006/relationships/tags" Target="../tags/tag138.xml"/><Relationship Id="rId130" Type="http://schemas.openxmlformats.org/officeDocument/2006/relationships/tags" Target="../tags/tag182.xml"/><Relationship Id="rId151" Type="http://schemas.openxmlformats.org/officeDocument/2006/relationships/tags" Target="../tags/tag203.xml"/><Relationship Id="rId172" Type="http://schemas.openxmlformats.org/officeDocument/2006/relationships/tags" Target="../tags/tag224.xml"/><Relationship Id="rId193" Type="http://schemas.openxmlformats.org/officeDocument/2006/relationships/tags" Target="../tags/tag245.xml"/><Relationship Id="rId207" Type="http://schemas.openxmlformats.org/officeDocument/2006/relationships/tags" Target="../tags/tag259.xml"/><Relationship Id="rId228" Type="http://schemas.openxmlformats.org/officeDocument/2006/relationships/tags" Target="../tags/tag280.xml"/><Relationship Id="rId249" Type="http://schemas.openxmlformats.org/officeDocument/2006/relationships/tags" Target="../tags/tag301.xml"/><Relationship Id="rId13" Type="http://schemas.openxmlformats.org/officeDocument/2006/relationships/tags" Target="../tags/tag65.xml"/><Relationship Id="rId109" Type="http://schemas.openxmlformats.org/officeDocument/2006/relationships/tags" Target="../tags/tag161.xml"/><Relationship Id="rId260" Type="http://schemas.openxmlformats.org/officeDocument/2006/relationships/tags" Target="../tags/tag312.xml"/><Relationship Id="rId34" Type="http://schemas.openxmlformats.org/officeDocument/2006/relationships/tags" Target="../tags/tag86.xml"/><Relationship Id="rId55" Type="http://schemas.openxmlformats.org/officeDocument/2006/relationships/tags" Target="../tags/tag107.xml"/><Relationship Id="rId76" Type="http://schemas.openxmlformats.org/officeDocument/2006/relationships/tags" Target="../tags/tag128.xml"/><Relationship Id="rId97" Type="http://schemas.openxmlformats.org/officeDocument/2006/relationships/tags" Target="../tags/tag149.xml"/><Relationship Id="rId120" Type="http://schemas.openxmlformats.org/officeDocument/2006/relationships/tags" Target="../tags/tag172.xml"/><Relationship Id="rId141" Type="http://schemas.openxmlformats.org/officeDocument/2006/relationships/tags" Target="../tags/tag193.xml"/><Relationship Id="rId7" Type="http://schemas.openxmlformats.org/officeDocument/2006/relationships/tags" Target="../tags/tag59.xml"/><Relationship Id="rId162" Type="http://schemas.openxmlformats.org/officeDocument/2006/relationships/tags" Target="../tags/tag214.xml"/><Relationship Id="rId183" Type="http://schemas.openxmlformats.org/officeDocument/2006/relationships/tags" Target="../tags/tag235.xml"/><Relationship Id="rId218" Type="http://schemas.openxmlformats.org/officeDocument/2006/relationships/tags" Target="../tags/tag270.xml"/><Relationship Id="rId239" Type="http://schemas.openxmlformats.org/officeDocument/2006/relationships/tags" Target="../tags/tag291.xml"/><Relationship Id="rId250" Type="http://schemas.openxmlformats.org/officeDocument/2006/relationships/tags" Target="../tags/tag302.xml"/><Relationship Id="rId271" Type="http://schemas.openxmlformats.org/officeDocument/2006/relationships/tags" Target="../tags/tag323.xml"/><Relationship Id="rId24" Type="http://schemas.openxmlformats.org/officeDocument/2006/relationships/tags" Target="../tags/tag76.xml"/><Relationship Id="rId45" Type="http://schemas.openxmlformats.org/officeDocument/2006/relationships/tags" Target="../tags/tag97.xml"/><Relationship Id="rId66" Type="http://schemas.openxmlformats.org/officeDocument/2006/relationships/tags" Target="../tags/tag118.xml"/><Relationship Id="rId87" Type="http://schemas.openxmlformats.org/officeDocument/2006/relationships/tags" Target="../tags/tag139.xml"/><Relationship Id="rId110" Type="http://schemas.openxmlformats.org/officeDocument/2006/relationships/tags" Target="../tags/tag162.xml"/><Relationship Id="rId131" Type="http://schemas.openxmlformats.org/officeDocument/2006/relationships/tags" Target="../tags/tag183.xml"/><Relationship Id="rId152" Type="http://schemas.openxmlformats.org/officeDocument/2006/relationships/tags" Target="../tags/tag204.xml"/><Relationship Id="rId173" Type="http://schemas.openxmlformats.org/officeDocument/2006/relationships/tags" Target="../tags/tag225.xml"/><Relationship Id="rId194" Type="http://schemas.openxmlformats.org/officeDocument/2006/relationships/tags" Target="../tags/tag246.xml"/><Relationship Id="rId208" Type="http://schemas.openxmlformats.org/officeDocument/2006/relationships/tags" Target="../tags/tag260.xml"/><Relationship Id="rId229" Type="http://schemas.openxmlformats.org/officeDocument/2006/relationships/tags" Target="../tags/tag281.xml"/><Relationship Id="rId240" Type="http://schemas.openxmlformats.org/officeDocument/2006/relationships/tags" Target="../tags/tag292.xml"/><Relationship Id="rId261" Type="http://schemas.openxmlformats.org/officeDocument/2006/relationships/tags" Target="../tags/tag313.xml"/><Relationship Id="rId14" Type="http://schemas.openxmlformats.org/officeDocument/2006/relationships/tags" Target="../tags/tag66.xml"/><Relationship Id="rId35" Type="http://schemas.openxmlformats.org/officeDocument/2006/relationships/tags" Target="../tags/tag87.xml"/><Relationship Id="rId56" Type="http://schemas.openxmlformats.org/officeDocument/2006/relationships/tags" Target="../tags/tag108.xml"/><Relationship Id="rId77" Type="http://schemas.openxmlformats.org/officeDocument/2006/relationships/tags" Target="../tags/tag129.xml"/><Relationship Id="rId100" Type="http://schemas.openxmlformats.org/officeDocument/2006/relationships/tags" Target="../tags/tag152.xml"/><Relationship Id="rId8" Type="http://schemas.openxmlformats.org/officeDocument/2006/relationships/tags" Target="../tags/tag60.xml"/><Relationship Id="rId98" Type="http://schemas.openxmlformats.org/officeDocument/2006/relationships/tags" Target="../tags/tag150.xml"/><Relationship Id="rId121" Type="http://schemas.openxmlformats.org/officeDocument/2006/relationships/tags" Target="../tags/tag173.xml"/><Relationship Id="rId142" Type="http://schemas.openxmlformats.org/officeDocument/2006/relationships/tags" Target="../tags/tag194.xml"/><Relationship Id="rId163" Type="http://schemas.openxmlformats.org/officeDocument/2006/relationships/tags" Target="../tags/tag215.xml"/><Relationship Id="rId184" Type="http://schemas.openxmlformats.org/officeDocument/2006/relationships/tags" Target="../tags/tag236.xml"/><Relationship Id="rId219" Type="http://schemas.openxmlformats.org/officeDocument/2006/relationships/tags" Target="../tags/tag271.xml"/><Relationship Id="rId230" Type="http://schemas.openxmlformats.org/officeDocument/2006/relationships/tags" Target="../tags/tag282.xml"/><Relationship Id="rId251" Type="http://schemas.openxmlformats.org/officeDocument/2006/relationships/tags" Target="../tags/tag303.xml"/><Relationship Id="rId25" Type="http://schemas.openxmlformats.org/officeDocument/2006/relationships/tags" Target="../tags/tag77.xml"/><Relationship Id="rId46" Type="http://schemas.openxmlformats.org/officeDocument/2006/relationships/tags" Target="../tags/tag98.xml"/><Relationship Id="rId67" Type="http://schemas.openxmlformats.org/officeDocument/2006/relationships/tags" Target="../tags/tag119.xml"/><Relationship Id="rId272" Type="http://schemas.openxmlformats.org/officeDocument/2006/relationships/tags" Target="../tags/tag324.xml"/><Relationship Id="rId88" Type="http://schemas.openxmlformats.org/officeDocument/2006/relationships/tags" Target="../tags/tag140.xml"/><Relationship Id="rId111" Type="http://schemas.openxmlformats.org/officeDocument/2006/relationships/tags" Target="../tags/tag163.xml"/><Relationship Id="rId132" Type="http://schemas.openxmlformats.org/officeDocument/2006/relationships/tags" Target="../tags/tag184.xml"/><Relationship Id="rId153" Type="http://schemas.openxmlformats.org/officeDocument/2006/relationships/tags" Target="../tags/tag205.xml"/><Relationship Id="rId174" Type="http://schemas.openxmlformats.org/officeDocument/2006/relationships/tags" Target="../tags/tag226.xml"/><Relationship Id="rId195" Type="http://schemas.openxmlformats.org/officeDocument/2006/relationships/tags" Target="../tags/tag247.xml"/><Relationship Id="rId209" Type="http://schemas.openxmlformats.org/officeDocument/2006/relationships/tags" Target="../tags/tag261.xml"/><Relationship Id="rId220" Type="http://schemas.openxmlformats.org/officeDocument/2006/relationships/tags" Target="../tags/tag272.xml"/><Relationship Id="rId241" Type="http://schemas.openxmlformats.org/officeDocument/2006/relationships/tags" Target="../tags/tag293.xml"/><Relationship Id="rId15" Type="http://schemas.openxmlformats.org/officeDocument/2006/relationships/tags" Target="../tags/tag67.xml"/><Relationship Id="rId36" Type="http://schemas.openxmlformats.org/officeDocument/2006/relationships/tags" Target="../tags/tag88.xml"/><Relationship Id="rId57" Type="http://schemas.openxmlformats.org/officeDocument/2006/relationships/tags" Target="../tags/tag109.xml"/><Relationship Id="rId262" Type="http://schemas.openxmlformats.org/officeDocument/2006/relationships/tags" Target="../tags/tag314.xml"/><Relationship Id="rId78" Type="http://schemas.openxmlformats.org/officeDocument/2006/relationships/tags" Target="../tags/tag130.xml"/><Relationship Id="rId99" Type="http://schemas.openxmlformats.org/officeDocument/2006/relationships/tags" Target="../tags/tag151.xml"/><Relationship Id="rId101" Type="http://schemas.openxmlformats.org/officeDocument/2006/relationships/tags" Target="../tags/tag153.xml"/><Relationship Id="rId122" Type="http://schemas.openxmlformats.org/officeDocument/2006/relationships/tags" Target="../tags/tag174.xml"/><Relationship Id="rId143" Type="http://schemas.openxmlformats.org/officeDocument/2006/relationships/tags" Target="../tags/tag195.xml"/><Relationship Id="rId164" Type="http://schemas.openxmlformats.org/officeDocument/2006/relationships/tags" Target="../tags/tag216.xml"/><Relationship Id="rId185" Type="http://schemas.openxmlformats.org/officeDocument/2006/relationships/tags" Target="../tags/tag237.xml"/><Relationship Id="rId9" Type="http://schemas.openxmlformats.org/officeDocument/2006/relationships/tags" Target="../tags/tag61.xml"/><Relationship Id="rId210" Type="http://schemas.openxmlformats.org/officeDocument/2006/relationships/tags" Target="../tags/tag262.xml"/><Relationship Id="rId26" Type="http://schemas.openxmlformats.org/officeDocument/2006/relationships/tags" Target="../tags/tag78.xml"/><Relationship Id="rId231" Type="http://schemas.openxmlformats.org/officeDocument/2006/relationships/tags" Target="../tags/tag283.xml"/><Relationship Id="rId252" Type="http://schemas.openxmlformats.org/officeDocument/2006/relationships/tags" Target="../tags/tag304.xml"/><Relationship Id="rId273" Type="http://schemas.openxmlformats.org/officeDocument/2006/relationships/tags" Target="../tags/tag325.xml"/><Relationship Id="rId47" Type="http://schemas.openxmlformats.org/officeDocument/2006/relationships/tags" Target="../tags/tag99.xml"/><Relationship Id="rId68" Type="http://schemas.openxmlformats.org/officeDocument/2006/relationships/tags" Target="../tags/tag120.xml"/><Relationship Id="rId89" Type="http://schemas.openxmlformats.org/officeDocument/2006/relationships/tags" Target="../tags/tag141.xml"/><Relationship Id="rId112" Type="http://schemas.openxmlformats.org/officeDocument/2006/relationships/tags" Target="../tags/tag164.xml"/><Relationship Id="rId133" Type="http://schemas.openxmlformats.org/officeDocument/2006/relationships/tags" Target="../tags/tag185.xml"/><Relationship Id="rId154" Type="http://schemas.openxmlformats.org/officeDocument/2006/relationships/tags" Target="../tags/tag206.xml"/><Relationship Id="rId175" Type="http://schemas.openxmlformats.org/officeDocument/2006/relationships/tags" Target="../tags/tag227.xml"/><Relationship Id="rId196" Type="http://schemas.openxmlformats.org/officeDocument/2006/relationships/tags" Target="../tags/tag248.xml"/><Relationship Id="rId200" Type="http://schemas.openxmlformats.org/officeDocument/2006/relationships/tags" Target="../tags/tag252.xml"/><Relationship Id="rId16" Type="http://schemas.openxmlformats.org/officeDocument/2006/relationships/tags" Target="../tags/tag68.xml"/><Relationship Id="rId221" Type="http://schemas.openxmlformats.org/officeDocument/2006/relationships/tags" Target="../tags/tag273.xml"/><Relationship Id="rId242" Type="http://schemas.openxmlformats.org/officeDocument/2006/relationships/tags" Target="../tags/tag294.xml"/><Relationship Id="rId263" Type="http://schemas.openxmlformats.org/officeDocument/2006/relationships/tags" Target="../tags/tag315.xml"/><Relationship Id="rId37" Type="http://schemas.openxmlformats.org/officeDocument/2006/relationships/tags" Target="../tags/tag89.xml"/><Relationship Id="rId58" Type="http://schemas.openxmlformats.org/officeDocument/2006/relationships/tags" Target="../tags/tag110.xml"/><Relationship Id="rId79" Type="http://schemas.openxmlformats.org/officeDocument/2006/relationships/tags" Target="../tags/tag131.xml"/><Relationship Id="rId102" Type="http://schemas.openxmlformats.org/officeDocument/2006/relationships/tags" Target="../tags/tag154.xml"/><Relationship Id="rId123" Type="http://schemas.openxmlformats.org/officeDocument/2006/relationships/tags" Target="../tags/tag175.xml"/><Relationship Id="rId144" Type="http://schemas.openxmlformats.org/officeDocument/2006/relationships/tags" Target="../tags/tag196.xml"/><Relationship Id="rId90" Type="http://schemas.openxmlformats.org/officeDocument/2006/relationships/tags" Target="../tags/tag142.xml"/><Relationship Id="rId165" Type="http://schemas.openxmlformats.org/officeDocument/2006/relationships/tags" Target="../tags/tag217.xml"/><Relationship Id="rId186" Type="http://schemas.openxmlformats.org/officeDocument/2006/relationships/tags" Target="../tags/tag238.xml"/><Relationship Id="rId211" Type="http://schemas.openxmlformats.org/officeDocument/2006/relationships/tags" Target="../tags/tag263.xml"/><Relationship Id="rId232" Type="http://schemas.openxmlformats.org/officeDocument/2006/relationships/tags" Target="../tags/tag284.xml"/><Relationship Id="rId253" Type="http://schemas.openxmlformats.org/officeDocument/2006/relationships/tags" Target="../tags/tag305.xml"/><Relationship Id="rId274" Type="http://schemas.openxmlformats.org/officeDocument/2006/relationships/tags" Target="../tags/tag326.xml"/><Relationship Id="rId27" Type="http://schemas.openxmlformats.org/officeDocument/2006/relationships/tags" Target="../tags/tag79.xml"/><Relationship Id="rId48" Type="http://schemas.openxmlformats.org/officeDocument/2006/relationships/tags" Target="../tags/tag100.xml"/><Relationship Id="rId69" Type="http://schemas.openxmlformats.org/officeDocument/2006/relationships/tags" Target="../tags/tag121.xml"/><Relationship Id="rId113" Type="http://schemas.openxmlformats.org/officeDocument/2006/relationships/tags" Target="../tags/tag165.xml"/><Relationship Id="rId134" Type="http://schemas.openxmlformats.org/officeDocument/2006/relationships/tags" Target="../tags/tag186.xml"/><Relationship Id="rId80" Type="http://schemas.openxmlformats.org/officeDocument/2006/relationships/tags" Target="../tags/tag132.xml"/><Relationship Id="rId155" Type="http://schemas.openxmlformats.org/officeDocument/2006/relationships/tags" Target="../tags/tag207.xml"/><Relationship Id="rId176" Type="http://schemas.openxmlformats.org/officeDocument/2006/relationships/tags" Target="../tags/tag228.xml"/><Relationship Id="rId197" Type="http://schemas.openxmlformats.org/officeDocument/2006/relationships/tags" Target="../tags/tag249.xml"/><Relationship Id="rId201" Type="http://schemas.openxmlformats.org/officeDocument/2006/relationships/tags" Target="../tags/tag253.xml"/><Relationship Id="rId222" Type="http://schemas.openxmlformats.org/officeDocument/2006/relationships/tags" Target="../tags/tag274.xml"/><Relationship Id="rId243" Type="http://schemas.openxmlformats.org/officeDocument/2006/relationships/tags" Target="../tags/tag295.xml"/><Relationship Id="rId264" Type="http://schemas.openxmlformats.org/officeDocument/2006/relationships/tags" Target="../tags/tag316.xml"/><Relationship Id="rId17" Type="http://schemas.openxmlformats.org/officeDocument/2006/relationships/tags" Target="../tags/tag69.xml"/><Relationship Id="rId38" Type="http://schemas.openxmlformats.org/officeDocument/2006/relationships/tags" Target="../tags/tag90.xml"/><Relationship Id="rId59" Type="http://schemas.openxmlformats.org/officeDocument/2006/relationships/tags" Target="../tags/tag111.xml"/><Relationship Id="rId103" Type="http://schemas.openxmlformats.org/officeDocument/2006/relationships/tags" Target="../tags/tag155.xml"/><Relationship Id="rId124" Type="http://schemas.openxmlformats.org/officeDocument/2006/relationships/tags" Target="../tags/tag176.xml"/><Relationship Id="rId70" Type="http://schemas.openxmlformats.org/officeDocument/2006/relationships/tags" Target="../tags/tag122.xml"/><Relationship Id="rId91" Type="http://schemas.openxmlformats.org/officeDocument/2006/relationships/tags" Target="../tags/tag143.xml"/><Relationship Id="rId145" Type="http://schemas.openxmlformats.org/officeDocument/2006/relationships/tags" Target="../tags/tag197.xml"/><Relationship Id="rId166" Type="http://schemas.openxmlformats.org/officeDocument/2006/relationships/tags" Target="../tags/tag218.xml"/><Relationship Id="rId187" Type="http://schemas.openxmlformats.org/officeDocument/2006/relationships/tags" Target="../tags/tag239.xml"/><Relationship Id="rId1" Type="http://schemas.openxmlformats.org/officeDocument/2006/relationships/tags" Target="../tags/tag53.xml"/><Relationship Id="rId212" Type="http://schemas.openxmlformats.org/officeDocument/2006/relationships/tags" Target="../tags/tag264.xml"/><Relationship Id="rId233" Type="http://schemas.openxmlformats.org/officeDocument/2006/relationships/tags" Target="../tags/tag285.xml"/><Relationship Id="rId254" Type="http://schemas.openxmlformats.org/officeDocument/2006/relationships/tags" Target="../tags/tag306.xml"/><Relationship Id="rId28" Type="http://schemas.openxmlformats.org/officeDocument/2006/relationships/tags" Target="../tags/tag80.xml"/><Relationship Id="rId49" Type="http://schemas.openxmlformats.org/officeDocument/2006/relationships/tags" Target="../tags/tag101.xml"/><Relationship Id="rId114" Type="http://schemas.openxmlformats.org/officeDocument/2006/relationships/tags" Target="../tags/tag166.xml"/><Relationship Id="rId275" Type="http://schemas.openxmlformats.org/officeDocument/2006/relationships/slideLayout" Target="../slideLayouts/slideLayout12.xml"/><Relationship Id="rId60" Type="http://schemas.openxmlformats.org/officeDocument/2006/relationships/tags" Target="../tags/tag112.xml"/><Relationship Id="rId81" Type="http://schemas.openxmlformats.org/officeDocument/2006/relationships/tags" Target="../tags/tag133.xml"/><Relationship Id="rId135" Type="http://schemas.openxmlformats.org/officeDocument/2006/relationships/tags" Target="../tags/tag187.xml"/><Relationship Id="rId156" Type="http://schemas.openxmlformats.org/officeDocument/2006/relationships/tags" Target="../tags/tag208.xml"/><Relationship Id="rId177" Type="http://schemas.openxmlformats.org/officeDocument/2006/relationships/tags" Target="../tags/tag229.xml"/><Relationship Id="rId198" Type="http://schemas.openxmlformats.org/officeDocument/2006/relationships/tags" Target="../tags/tag250.xml"/><Relationship Id="rId202" Type="http://schemas.openxmlformats.org/officeDocument/2006/relationships/tags" Target="../tags/tag254.xml"/><Relationship Id="rId223" Type="http://schemas.openxmlformats.org/officeDocument/2006/relationships/tags" Target="../tags/tag275.xml"/><Relationship Id="rId244" Type="http://schemas.openxmlformats.org/officeDocument/2006/relationships/tags" Target="../tags/tag296.xml"/><Relationship Id="rId18" Type="http://schemas.openxmlformats.org/officeDocument/2006/relationships/tags" Target="../tags/tag70.xml"/><Relationship Id="rId39" Type="http://schemas.openxmlformats.org/officeDocument/2006/relationships/tags" Target="../tags/tag91.xml"/><Relationship Id="rId265" Type="http://schemas.openxmlformats.org/officeDocument/2006/relationships/tags" Target="../tags/tag317.xml"/><Relationship Id="rId50" Type="http://schemas.openxmlformats.org/officeDocument/2006/relationships/tags" Target="../tags/tag102.xml"/><Relationship Id="rId104" Type="http://schemas.openxmlformats.org/officeDocument/2006/relationships/tags" Target="../tags/tag156.xml"/><Relationship Id="rId125" Type="http://schemas.openxmlformats.org/officeDocument/2006/relationships/tags" Target="../tags/tag177.xml"/><Relationship Id="rId146" Type="http://schemas.openxmlformats.org/officeDocument/2006/relationships/tags" Target="../tags/tag198.xml"/><Relationship Id="rId167" Type="http://schemas.openxmlformats.org/officeDocument/2006/relationships/tags" Target="../tags/tag219.xml"/><Relationship Id="rId188" Type="http://schemas.openxmlformats.org/officeDocument/2006/relationships/tags" Target="../tags/tag240.xml"/><Relationship Id="rId71" Type="http://schemas.openxmlformats.org/officeDocument/2006/relationships/tags" Target="../tags/tag123.xml"/><Relationship Id="rId92" Type="http://schemas.openxmlformats.org/officeDocument/2006/relationships/tags" Target="../tags/tag144.xml"/><Relationship Id="rId213" Type="http://schemas.openxmlformats.org/officeDocument/2006/relationships/tags" Target="../tags/tag265.xml"/><Relationship Id="rId234" Type="http://schemas.openxmlformats.org/officeDocument/2006/relationships/tags" Target="../tags/tag286.xml"/><Relationship Id="rId2" Type="http://schemas.openxmlformats.org/officeDocument/2006/relationships/tags" Target="../tags/tag54.xml"/><Relationship Id="rId29" Type="http://schemas.openxmlformats.org/officeDocument/2006/relationships/tags" Target="../tags/tag81.xml"/><Relationship Id="rId255" Type="http://schemas.openxmlformats.org/officeDocument/2006/relationships/tags" Target="../tags/tag307.xml"/><Relationship Id="rId276" Type="http://schemas.openxmlformats.org/officeDocument/2006/relationships/image" Target="../media/image8.png"/><Relationship Id="rId40" Type="http://schemas.openxmlformats.org/officeDocument/2006/relationships/tags" Target="../tags/tag92.xml"/><Relationship Id="rId115" Type="http://schemas.openxmlformats.org/officeDocument/2006/relationships/tags" Target="../tags/tag167.xml"/><Relationship Id="rId136" Type="http://schemas.openxmlformats.org/officeDocument/2006/relationships/tags" Target="../tags/tag188.xml"/><Relationship Id="rId157" Type="http://schemas.openxmlformats.org/officeDocument/2006/relationships/tags" Target="../tags/tag209.xml"/><Relationship Id="rId178" Type="http://schemas.openxmlformats.org/officeDocument/2006/relationships/tags" Target="../tags/tag230.xml"/><Relationship Id="rId61" Type="http://schemas.openxmlformats.org/officeDocument/2006/relationships/tags" Target="../tags/tag113.xml"/><Relationship Id="rId82" Type="http://schemas.openxmlformats.org/officeDocument/2006/relationships/tags" Target="../tags/tag134.xml"/><Relationship Id="rId199" Type="http://schemas.openxmlformats.org/officeDocument/2006/relationships/tags" Target="../tags/tag251.xml"/><Relationship Id="rId203" Type="http://schemas.openxmlformats.org/officeDocument/2006/relationships/tags" Target="../tags/tag255.xml"/><Relationship Id="rId19" Type="http://schemas.openxmlformats.org/officeDocument/2006/relationships/tags" Target="../tags/tag71.xml"/><Relationship Id="rId224" Type="http://schemas.openxmlformats.org/officeDocument/2006/relationships/tags" Target="../tags/tag276.xml"/><Relationship Id="rId245" Type="http://schemas.openxmlformats.org/officeDocument/2006/relationships/tags" Target="../tags/tag297.xml"/><Relationship Id="rId266" Type="http://schemas.openxmlformats.org/officeDocument/2006/relationships/tags" Target="../tags/tag318.xml"/><Relationship Id="rId30" Type="http://schemas.openxmlformats.org/officeDocument/2006/relationships/tags" Target="../tags/tag82.xml"/><Relationship Id="rId105" Type="http://schemas.openxmlformats.org/officeDocument/2006/relationships/tags" Target="../tags/tag157.xml"/><Relationship Id="rId126" Type="http://schemas.openxmlformats.org/officeDocument/2006/relationships/tags" Target="../tags/tag178.xml"/><Relationship Id="rId147" Type="http://schemas.openxmlformats.org/officeDocument/2006/relationships/tags" Target="../tags/tag199.xml"/><Relationship Id="rId168" Type="http://schemas.openxmlformats.org/officeDocument/2006/relationships/tags" Target="../tags/tag220.xml"/><Relationship Id="rId51" Type="http://schemas.openxmlformats.org/officeDocument/2006/relationships/tags" Target="../tags/tag103.xml"/><Relationship Id="rId72" Type="http://schemas.openxmlformats.org/officeDocument/2006/relationships/tags" Target="../tags/tag124.xml"/><Relationship Id="rId93" Type="http://schemas.openxmlformats.org/officeDocument/2006/relationships/tags" Target="../tags/tag145.xml"/><Relationship Id="rId189" Type="http://schemas.openxmlformats.org/officeDocument/2006/relationships/tags" Target="../tags/tag241.xml"/><Relationship Id="rId3" Type="http://schemas.openxmlformats.org/officeDocument/2006/relationships/tags" Target="../tags/tag55.xml"/><Relationship Id="rId214" Type="http://schemas.openxmlformats.org/officeDocument/2006/relationships/tags" Target="../tags/tag266.xml"/><Relationship Id="rId235" Type="http://schemas.openxmlformats.org/officeDocument/2006/relationships/tags" Target="../tags/tag287.xml"/><Relationship Id="rId256" Type="http://schemas.openxmlformats.org/officeDocument/2006/relationships/tags" Target="../tags/tag308.xml"/><Relationship Id="rId277" Type="http://schemas.openxmlformats.org/officeDocument/2006/relationships/image" Target="../media/image21.jpeg"/><Relationship Id="rId116" Type="http://schemas.openxmlformats.org/officeDocument/2006/relationships/tags" Target="../tags/tag168.xml"/><Relationship Id="rId137" Type="http://schemas.openxmlformats.org/officeDocument/2006/relationships/tags" Target="../tags/tag189.xml"/><Relationship Id="rId158" Type="http://schemas.openxmlformats.org/officeDocument/2006/relationships/tags" Target="../tags/tag210.xml"/><Relationship Id="rId20" Type="http://schemas.openxmlformats.org/officeDocument/2006/relationships/tags" Target="../tags/tag72.xml"/><Relationship Id="rId41" Type="http://schemas.openxmlformats.org/officeDocument/2006/relationships/tags" Target="../tags/tag93.xml"/><Relationship Id="rId62" Type="http://schemas.openxmlformats.org/officeDocument/2006/relationships/tags" Target="../tags/tag114.xml"/><Relationship Id="rId83" Type="http://schemas.openxmlformats.org/officeDocument/2006/relationships/tags" Target="../tags/tag135.xml"/><Relationship Id="rId179" Type="http://schemas.openxmlformats.org/officeDocument/2006/relationships/tags" Target="../tags/tag231.xml"/><Relationship Id="rId190" Type="http://schemas.openxmlformats.org/officeDocument/2006/relationships/tags" Target="../tags/tag242.xml"/><Relationship Id="rId204" Type="http://schemas.openxmlformats.org/officeDocument/2006/relationships/tags" Target="../tags/tag256.xml"/><Relationship Id="rId225" Type="http://schemas.openxmlformats.org/officeDocument/2006/relationships/tags" Target="../tags/tag277.xml"/><Relationship Id="rId246" Type="http://schemas.openxmlformats.org/officeDocument/2006/relationships/tags" Target="../tags/tag298.xml"/><Relationship Id="rId267" Type="http://schemas.openxmlformats.org/officeDocument/2006/relationships/tags" Target="../tags/tag319.xml"/><Relationship Id="rId106" Type="http://schemas.openxmlformats.org/officeDocument/2006/relationships/tags" Target="../tags/tag158.xml"/><Relationship Id="rId127" Type="http://schemas.openxmlformats.org/officeDocument/2006/relationships/tags" Target="../tags/tag179.xml"/><Relationship Id="rId10" Type="http://schemas.openxmlformats.org/officeDocument/2006/relationships/tags" Target="../tags/tag62.xml"/><Relationship Id="rId31" Type="http://schemas.openxmlformats.org/officeDocument/2006/relationships/tags" Target="../tags/tag83.xml"/><Relationship Id="rId52" Type="http://schemas.openxmlformats.org/officeDocument/2006/relationships/tags" Target="../tags/tag104.xml"/><Relationship Id="rId73" Type="http://schemas.openxmlformats.org/officeDocument/2006/relationships/tags" Target="../tags/tag125.xml"/><Relationship Id="rId94" Type="http://schemas.openxmlformats.org/officeDocument/2006/relationships/tags" Target="../tags/tag146.xml"/><Relationship Id="rId148" Type="http://schemas.openxmlformats.org/officeDocument/2006/relationships/tags" Target="../tags/tag200.xml"/><Relationship Id="rId169" Type="http://schemas.openxmlformats.org/officeDocument/2006/relationships/tags" Target="../tags/tag221.xml"/><Relationship Id="rId4" Type="http://schemas.openxmlformats.org/officeDocument/2006/relationships/tags" Target="../tags/tag56.xml"/><Relationship Id="rId180" Type="http://schemas.openxmlformats.org/officeDocument/2006/relationships/tags" Target="../tags/tag232.xml"/><Relationship Id="rId215" Type="http://schemas.openxmlformats.org/officeDocument/2006/relationships/tags" Target="../tags/tag267.xml"/><Relationship Id="rId236" Type="http://schemas.openxmlformats.org/officeDocument/2006/relationships/tags" Target="../tags/tag288.xml"/><Relationship Id="rId257" Type="http://schemas.openxmlformats.org/officeDocument/2006/relationships/tags" Target="../tags/tag309.xml"/><Relationship Id="rId42" Type="http://schemas.openxmlformats.org/officeDocument/2006/relationships/tags" Target="../tags/tag94.xml"/><Relationship Id="rId84" Type="http://schemas.openxmlformats.org/officeDocument/2006/relationships/tags" Target="../tags/tag136.xml"/><Relationship Id="rId138" Type="http://schemas.openxmlformats.org/officeDocument/2006/relationships/tags" Target="../tags/tag190.xml"/><Relationship Id="rId191" Type="http://schemas.openxmlformats.org/officeDocument/2006/relationships/tags" Target="../tags/tag243.xml"/><Relationship Id="rId205" Type="http://schemas.openxmlformats.org/officeDocument/2006/relationships/tags" Target="../tags/tag257.xml"/><Relationship Id="rId247" Type="http://schemas.openxmlformats.org/officeDocument/2006/relationships/tags" Target="../tags/tag299.xml"/><Relationship Id="rId107" Type="http://schemas.openxmlformats.org/officeDocument/2006/relationships/tags" Target="../tags/tag159.xml"/><Relationship Id="rId11" Type="http://schemas.openxmlformats.org/officeDocument/2006/relationships/tags" Target="../tags/tag63.xml"/><Relationship Id="rId53" Type="http://schemas.openxmlformats.org/officeDocument/2006/relationships/tags" Target="../tags/tag105.xml"/><Relationship Id="rId149" Type="http://schemas.openxmlformats.org/officeDocument/2006/relationships/tags" Target="../tags/tag201.xml"/><Relationship Id="rId95" Type="http://schemas.openxmlformats.org/officeDocument/2006/relationships/tags" Target="../tags/tag147.xml"/><Relationship Id="rId160" Type="http://schemas.openxmlformats.org/officeDocument/2006/relationships/tags" Target="../tags/tag212.xml"/><Relationship Id="rId216" Type="http://schemas.openxmlformats.org/officeDocument/2006/relationships/tags" Target="../tags/tag268.xml"/></Relationships>
</file>

<file path=ppt/slides/_rels/slide21.xml.rels><?xml version="1.0" encoding="UTF-8" standalone="yes"?>
<Relationships xmlns="http://schemas.openxmlformats.org/package/2006/relationships"><Relationship Id="rId8" Type="http://schemas.openxmlformats.org/officeDocument/2006/relationships/tags" Target="../tags/tag334.xml"/><Relationship Id="rId13" Type="http://schemas.openxmlformats.org/officeDocument/2006/relationships/image" Target="../media/image1.jpeg"/><Relationship Id="rId3" Type="http://schemas.openxmlformats.org/officeDocument/2006/relationships/tags" Target="../tags/tag329.xml"/><Relationship Id="rId7" Type="http://schemas.openxmlformats.org/officeDocument/2006/relationships/tags" Target="../tags/tag333.xml"/><Relationship Id="rId12" Type="http://schemas.openxmlformats.org/officeDocument/2006/relationships/notesSlide" Target="../notesSlides/notesSlide10.xml"/><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tags" Target="../tags/tag332.xml"/><Relationship Id="rId11" Type="http://schemas.openxmlformats.org/officeDocument/2006/relationships/slideLayout" Target="../slideLayouts/slideLayout7.xml"/><Relationship Id="rId5" Type="http://schemas.openxmlformats.org/officeDocument/2006/relationships/tags" Target="../tags/tag331.xml"/><Relationship Id="rId10" Type="http://schemas.openxmlformats.org/officeDocument/2006/relationships/tags" Target="../tags/tag336.xml"/><Relationship Id="rId4" Type="http://schemas.openxmlformats.org/officeDocument/2006/relationships/tags" Target="../tags/tag330.xml"/><Relationship Id="rId9" Type="http://schemas.openxmlformats.org/officeDocument/2006/relationships/tags" Target="../tags/tag335.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0.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2.xml"/><Relationship Id="rId7" Type="http://schemas.openxmlformats.org/officeDocument/2006/relationships/image" Target="../media/image11.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slideLayout" Target="../slideLayouts/slideLayout12.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sp>
        <p:nvSpPr>
          <p:cNvPr id="8" name="TextBox 59"/>
          <p:cNvSpPr txBox="1">
            <a:spLocks noChangeArrowheads="1"/>
          </p:cNvSpPr>
          <p:nvPr/>
        </p:nvSpPr>
        <p:spPr bwMode="auto">
          <a:xfrm>
            <a:off x="377825" y="2227580"/>
            <a:ext cx="5742305"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sz="3600" dirty="0">
                <a:solidFill>
                  <a:schemeClr val="tx1">
                    <a:lumMod val="65000"/>
                    <a:lumOff val="35000"/>
                  </a:schemeClr>
                </a:solidFill>
                <a:latin typeface="华文琥珀" panose="02010800040101010101" pitchFamily="2" charset="-122"/>
                <a:ea typeface="华文琥珀" panose="02010800040101010101" pitchFamily="2" charset="-122"/>
              </a:rPr>
              <a:t>从马原角度看狗伤人事件</a:t>
            </a:r>
          </a:p>
        </p:txBody>
      </p:sp>
      <p:sp>
        <p:nvSpPr>
          <p:cNvPr id="14" name="TextBox 59"/>
          <p:cNvSpPr txBox="1">
            <a:spLocks noChangeArrowheads="1"/>
          </p:cNvSpPr>
          <p:nvPr/>
        </p:nvSpPr>
        <p:spPr bwMode="auto">
          <a:xfrm>
            <a:off x="777936" y="1669592"/>
            <a:ext cx="142218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accent2"/>
                </a:solidFill>
                <a:latin typeface="楷体" panose="02010609060101010101" pitchFamily="49" charset="-122"/>
                <a:ea typeface="楷体" panose="02010609060101010101" pitchFamily="49" charset="-122"/>
              </a:rPr>
              <a:t>第十八组</a:t>
            </a:r>
          </a:p>
        </p:txBody>
      </p:sp>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l="59883" t="30790" r="10175"/>
          <a:stretch>
            <a:fillRect/>
          </a:stretch>
        </p:blipFill>
        <p:spPr>
          <a:xfrm>
            <a:off x="5444587" y="1348116"/>
            <a:ext cx="3042189" cy="3560912"/>
          </a:xfrm>
          <a:prstGeom prst="rect">
            <a:avLst/>
          </a:prstGeom>
        </p:spPr>
      </p:pic>
      <p:pic>
        <p:nvPicPr>
          <p:cNvPr id="15" name="图片 14"/>
          <p:cNvPicPr>
            <a:picLocks noChangeAspect="1"/>
          </p:cNvPicPr>
          <p:nvPr/>
        </p:nvPicPr>
        <p:blipFill rotWithShape="1">
          <a:blip r:embed="rId5">
            <a:extLst>
              <a:ext uri="{28A0092B-C50C-407E-A947-70E740481C1C}">
                <a14:useLocalDpi xmlns:a14="http://schemas.microsoft.com/office/drawing/2010/main" val="0"/>
              </a:ext>
            </a:extLst>
          </a:blip>
          <a:srcRect l="1970" t="32890" r="81877" b="45417"/>
          <a:stretch>
            <a:fillRect/>
          </a:stretch>
        </p:blipFill>
        <p:spPr>
          <a:xfrm>
            <a:off x="2930937" y="1111530"/>
            <a:ext cx="1476164" cy="1116124"/>
          </a:xfrm>
          <a:prstGeom prst="rect">
            <a:avLst/>
          </a:prstGeom>
        </p:spPr>
      </p:pic>
      <p:sp>
        <p:nvSpPr>
          <p:cNvPr id="2" name="MH_SubTitle_1">
            <a:extLst>
              <a:ext uri="{FF2B5EF4-FFF2-40B4-BE49-F238E27FC236}">
                <a16:creationId xmlns:a16="http://schemas.microsoft.com/office/drawing/2014/main" id="{6003EE1E-6941-D0A4-A104-5BFF4AF8A871}"/>
              </a:ext>
            </a:extLst>
          </p:cNvPr>
          <p:cNvSpPr/>
          <p:nvPr>
            <p:custDataLst>
              <p:tags r:id="rId1"/>
            </p:custDataLst>
          </p:nvPr>
        </p:nvSpPr>
        <p:spPr>
          <a:xfrm>
            <a:off x="3089429" y="2967795"/>
            <a:ext cx="2410288"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kern="0" dirty="0">
                <a:solidFill>
                  <a:schemeClr val="accent1"/>
                </a:solidFill>
                <a:latin typeface="微软雅黑" panose="020B0503020204020204" pitchFamily="34" charset="-122"/>
                <a:ea typeface="微软雅黑" panose="020B0503020204020204" pitchFamily="34" charset="-122"/>
              </a:rPr>
              <a:t>汇报人：王君斐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2" presetClass="entr" presetSubtype="4"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p:tgtEl>
                                          <p:spTgt spid="8"/>
                                        </p:tgtEl>
                                        <p:attrNameLst>
                                          <p:attrName>ppt_y</p:attrName>
                                        </p:attrNameLst>
                                      </p:cBhvr>
                                      <p:tavLst>
                                        <p:tav tm="0">
                                          <p:val>
                                            <p:strVal val="#ppt_y+#ppt_h*1.125000"/>
                                          </p:val>
                                        </p:tav>
                                        <p:tav tm="100000">
                                          <p:val>
                                            <p:strVal val="#ppt_y"/>
                                          </p:val>
                                        </p:tav>
                                      </p:tavLst>
                                    </p:anim>
                                    <p:animEffect transition="in" filter="wipe(up)">
                                      <p:cBhvr>
                                        <p:cTn id="32" dur="7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5" name="图片 4" descr="IMG_256"/>
          <p:cNvPicPr>
            <a:picLocks noChangeAspect="1"/>
          </p:cNvPicPr>
          <p:nvPr>
            <p:custDataLst>
              <p:tags r:id="rId1"/>
            </p:custDataLst>
          </p:nvPr>
        </p:nvPicPr>
        <p:blipFill>
          <a:blip r:embed="rId6"/>
          <a:stretch>
            <a:fillRect/>
          </a:stretch>
        </p:blipFill>
        <p:spPr>
          <a:xfrm>
            <a:off x="616585" y="1165225"/>
            <a:ext cx="4054475" cy="3331210"/>
          </a:xfrm>
          <a:prstGeom prst="rect">
            <a:avLst/>
          </a:prstGeom>
          <a:noFill/>
          <a:ln w="9525">
            <a:noFill/>
          </a:ln>
        </p:spPr>
      </p:pic>
      <p:sp>
        <p:nvSpPr>
          <p:cNvPr id="3" name="文本框 2"/>
          <p:cNvSpPr txBox="1"/>
          <p:nvPr>
            <p:custDataLst>
              <p:tags r:id="rId2"/>
            </p:custDataLst>
          </p:nvPr>
        </p:nvSpPr>
        <p:spPr>
          <a:xfrm>
            <a:off x="4793615" y="677545"/>
            <a:ext cx="3879850" cy="4031873"/>
          </a:xfrm>
          <a:prstGeom prst="rect">
            <a:avLst/>
          </a:prstGeom>
          <a:noFill/>
        </p:spPr>
        <p:txBody>
          <a:bodyPr wrap="square" rtlCol="0">
            <a:spAutoFit/>
          </a:bodyPr>
          <a:lstStyle/>
          <a:p>
            <a:r>
              <a:rPr lang="en-US" altLang="zh-CN" sz="1600" dirty="0">
                <a:solidFill>
                  <a:srgbClr val="121212"/>
                </a:solidFill>
                <a:effectLst/>
                <a:latin typeface="楷体" panose="02010609060101010101" pitchFamily="49" charset="-122"/>
                <a:ea typeface="楷体" panose="02010609060101010101" pitchFamily="49" charset="-122"/>
                <a:cs typeface="微软雅黑" panose="020B0503020204020204" pitchFamily="34" charset="-122"/>
              </a:rPr>
              <a:t>	</a:t>
            </a:r>
            <a:r>
              <a:rPr lang="zh-CN" altLang="zh-CN" sz="1600" dirty="0">
                <a:solidFill>
                  <a:srgbClr val="121212"/>
                </a:solidFill>
                <a:effectLst/>
                <a:latin typeface="楷体" panose="02010609060101010101" pitchFamily="49" charset="-122"/>
                <a:ea typeface="楷体" panose="02010609060101010101" pitchFamily="49" charset="-122"/>
                <a:cs typeface="微软雅黑" panose="020B0503020204020204" pitchFamily="34" charset="-122"/>
              </a:rPr>
              <a:t>两岁女孩被恶犬撕咬的新闻一经于网络扩散，在网络上持续发酵，引发舆论聚焦，各地开始了养犬整治行动，倡导拴紧制度的绳子，规范市民文明养犬。但这种行动走向逐渐偏离轨道，“治理”被扭曲为“捕杀”，“暂时收容”被换成“卖狗吃肉”，一些毫无攻击力的流浪狗被无辜捕杀。甚者，部分网友在网络上“带节奏”，大肆宣扬应该捕杀所有流浪狗。一场文明养犬城市治理行动逐渐演变成了“一刀切”的懒政与“厌狗人”的狂欢。</a:t>
            </a:r>
            <a:endParaRPr lang="en-US" altLang="zh-CN" sz="1600" dirty="0">
              <a:solidFill>
                <a:srgbClr val="121212"/>
              </a:solidFill>
              <a:effectLst/>
              <a:latin typeface="楷体" panose="02010609060101010101" pitchFamily="49" charset="-122"/>
              <a:ea typeface="楷体" panose="02010609060101010101" pitchFamily="49" charset="-122"/>
              <a:cs typeface="微软雅黑" panose="020B0503020204020204" pitchFamily="34" charset="-122"/>
            </a:endParaRPr>
          </a:p>
          <a:p>
            <a:r>
              <a:rPr lang="en-US" altLang="zh-CN" sz="1600" kern="100" dirty="0">
                <a:solidFill>
                  <a:srgbClr val="121212"/>
                </a:solidFill>
                <a:latin typeface="楷体" panose="02010609060101010101" pitchFamily="49" charset="-122"/>
                <a:ea typeface="楷体" panose="02010609060101010101" pitchFamily="49" charset="-122"/>
                <a:cs typeface="微软雅黑" panose="020B0503020204020204" pitchFamily="34" charset="-122"/>
              </a:rPr>
              <a:t>	</a:t>
            </a:r>
            <a:r>
              <a:rPr lang="zh-CN" altLang="zh-CN" sz="1600" kern="100" dirty="0">
                <a:solidFill>
                  <a:srgbClr val="121212"/>
                </a:solidFill>
                <a:effectLst/>
                <a:latin typeface="楷体" panose="02010609060101010101" pitchFamily="49" charset="-122"/>
                <a:ea typeface="楷体" panose="02010609060101010101" pitchFamily="49" charset="-122"/>
                <a:cs typeface="微软雅黑" panose="020B0503020204020204" pitchFamily="34" charset="-122"/>
              </a:rPr>
              <a:t>罗威纳犬咬人事件后，女童所住的恒大西辰绿洲小区多处挂上标语：“文明遛狗牵好绳，管住嘴巴勿伤人”“牵紧‘文明绳’，做养犬文明人”……</a:t>
            </a:r>
            <a:endParaRPr lang="zh-CN" altLang="zh-CN" sz="1600" dirty="0">
              <a:effectLst/>
              <a:latin typeface="楷体" panose="02010609060101010101" pitchFamily="49" charset="-122"/>
              <a:ea typeface="楷体" panose="02010609060101010101" pitchFamily="49" charset="-122"/>
              <a:cs typeface="Times New Roman" panose="02020603050405020304" pitchFamily="18" charset="0"/>
            </a:endParaRPr>
          </a:p>
          <a:p>
            <a:endParaRPr lang="zh-CN" altLang="zh-CN" sz="16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68" name="矩形 67"/>
          <p:cNvSpPr/>
          <p:nvPr>
            <p:custDataLst>
              <p:tags r:id="rId3"/>
            </p:custDataLst>
          </p:nvPr>
        </p:nvSpPr>
        <p:spPr>
          <a:xfrm>
            <a:off x="813435" y="395605"/>
            <a:ext cx="2286000" cy="574675"/>
          </a:xfrm>
          <a:prstGeom prst="rect">
            <a:avLst/>
          </a:prstGeom>
          <a:solidFill>
            <a:schemeClr val="bg1"/>
          </a:solidFill>
        </p:spPr>
        <p:style>
          <a:lnRef idx="0">
            <a:srgbClr val="FFFFFF"/>
          </a:lnRef>
          <a:fillRef idx="1">
            <a:schemeClr val="accent1"/>
          </a:fillRef>
          <a:effectRef idx="0">
            <a:srgbClr val="FFFFFF"/>
          </a:effectRef>
          <a:fontRef idx="minor">
            <a:schemeClr val="dk1"/>
          </a:fontRef>
        </p:style>
        <p:txBody>
          <a:bodyPr rtlCol="0" anchor="ctr"/>
          <a:lstStyle/>
          <a:p>
            <a:pPr algn="ctr"/>
            <a:r>
              <a:rPr lang="zh-CN" altLang="en-US" sz="2000">
                <a:solidFill>
                  <a:schemeClr val="accent3"/>
                </a:solidFill>
                <a:latin typeface="微软雅黑" panose="020B0503020204020204" pitchFamily="34" charset="-122"/>
                <a:ea typeface="微软雅黑" panose="020B0503020204020204" pitchFamily="34" charset="-122"/>
              </a:rPr>
              <a:t>事件发展后续失控</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68" name="矩形 67"/>
          <p:cNvSpPr/>
          <p:nvPr>
            <p:custDataLst>
              <p:tags r:id="rId1"/>
            </p:custDataLst>
          </p:nvPr>
        </p:nvSpPr>
        <p:spPr>
          <a:xfrm>
            <a:off x="804558" y="329023"/>
            <a:ext cx="2286000" cy="574675"/>
          </a:xfrm>
          <a:prstGeom prst="rect">
            <a:avLst/>
          </a:prstGeom>
          <a:solidFill>
            <a:schemeClr val="bg1"/>
          </a:solidFill>
        </p:spPr>
        <p:style>
          <a:lnRef idx="0">
            <a:srgbClr val="FFFFFF"/>
          </a:lnRef>
          <a:fillRef idx="1">
            <a:schemeClr val="accent1"/>
          </a:fillRef>
          <a:effectRef idx="0">
            <a:srgbClr val="FFFFFF"/>
          </a:effectRef>
          <a:fontRef idx="minor">
            <a:schemeClr val="dk1"/>
          </a:fontRef>
        </p:style>
        <p:txBody>
          <a:bodyPr rtlCol="0" anchor="ctr"/>
          <a:lstStyle/>
          <a:p>
            <a:pPr algn="ctr"/>
            <a:r>
              <a:rPr lang="zh-CN" altLang="en-US" sz="2000">
                <a:solidFill>
                  <a:schemeClr val="accent3"/>
                </a:solidFill>
                <a:latin typeface="微软雅黑" panose="020B0503020204020204" pitchFamily="34" charset="-122"/>
                <a:ea typeface="微软雅黑" panose="020B0503020204020204" pitchFamily="34" charset="-122"/>
              </a:rPr>
              <a:t>事件发展后续失控</a:t>
            </a:r>
          </a:p>
        </p:txBody>
      </p:sp>
      <p:pic>
        <p:nvPicPr>
          <p:cNvPr id="10" name="图片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61975" y="970280"/>
            <a:ext cx="3727450" cy="3881120"/>
          </a:xfrm>
          <a:prstGeom prst="rect">
            <a:avLst/>
          </a:prstGeom>
          <a:noFill/>
          <a:ln>
            <a:noFill/>
          </a:ln>
        </p:spPr>
      </p:pic>
      <p:sp>
        <p:nvSpPr>
          <p:cNvPr id="9" name="文本框 8"/>
          <p:cNvSpPr txBox="1"/>
          <p:nvPr>
            <p:custDataLst>
              <p:tags r:id="rId3"/>
            </p:custDataLst>
          </p:nvPr>
        </p:nvSpPr>
        <p:spPr>
          <a:xfrm>
            <a:off x="4445147" y="970280"/>
            <a:ext cx="3983665" cy="3693319"/>
          </a:xfrm>
          <a:prstGeom prst="rect">
            <a:avLst/>
          </a:prstGeom>
          <a:noFill/>
        </p:spPr>
        <p:txBody>
          <a:bodyPr wrap="square" rtlCol="0">
            <a:spAutoFit/>
          </a:bodyPr>
          <a:lstStyle/>
          <a:p>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女童被咬伤当日，小区业主即向物业申诉，压力之下，物业开始每天巡逻，捕捉没有拴绳的狗。这些工作会一一发到群里，向业主报告，附上抓捕视频和照片。这种紧张氛围很快传染到了其他小区。</a:t>
            </a:r>
            <a:endParaRPr lang="en-US" altLang="zh-CN"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rPr>
              <a:t>	10</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18</a:t>
            </a:r>
            <a:r>
              <a:rPr lang="zh-CN" altLang="en-US" dirty="0">
                <a:latin typeface="楷体" panose="02010609060101010101" pitchFamily="49" charset="-122"/>
                <a:ea typeface="楷体" panose="02010609060101010101" pitchFamily="49" charset="-122"/>
              </a:rPr>
              <a:t>日下午，成都市三都汇朝外小区以物业的名义挂上了“小区将对未拴绳的猫犬进行捕杀”的横幅。“捕杀”二字一下引起小区宠物主的担忧和指责。与此同时，更多虐待流浪猫狗的新闻也被爆出</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引起了巨大的舆论争议。</a:t>
            </a:r>
            <a:endParaRPr lang="en-US" altLang="zh-CN"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a:fillRect/>
          </a:stretch>
        </p:blipFill>
        <p:spPr>
          <a:xfrm flipH="1">
            <a:off x="873856" y="1359578"/>
            <a:ext cx="3230537" cy="3560912"/>
          </a:xfrm>
          <a:prstGeom prst="rect">
            <a:avLst/>
          </a:prstGeom>
        </p:spPr>
      </p:pic>
      <p:sp>
        <p:nvSpPr>
          <p:cNvPr id="11" name="MH_SubTitle_1"/>
          <p:cNvSpPr/>
          <p:nvPr>
            <p:custDataLst>
              <p:tags r:id="rId1"/>
            </p:custDataLst>
          </p:nvPr>
        </p:nvSpPr>
        <p:spPr>
          <a:xfrm>
            <a:off x="4740123" y="2300675"/>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kern="0" dirty="0">
                <a:solidFill>
                  <a:schemeClr val="accent1"/>
                </a:solidFill>
                <a:latin typeface="微软雅黑" panose="020B0503020204020204" pitchFamily="34" charset="-122"/>
                <a:ea typeface="微软雅黑" panose="020B0503020204020204" pitchFamily="34" charset="-122"/>
              </a:rPr>
              <a:t>从马原角度解析该事件</a:t>
            </a:r>
          </a:p>
        </p:txBody>
      </p:sp>
      <p:sp>
        <p:nvSpPr>
          <p:cNvPr id="12" name="MH_Other_1"/>
          <p:cNvSpPr txBox="1"/>
          <p:nvPr>
            <p:custDataLst>
              <p:tags r:id="rId2"/>
            </p:custDataLst>
          </p:nvPr>
        </p:nvSpPr>
        <p:spPr>
          <a:xfrm flipH="1">
            <a:off x="4893467" y="226467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椭圆 39"/>
          <p:cNvSpPr/>
          <p:nvPr/>
        </p:nvSpPr>
        <p:spPr>
          <a:xfrm>
            <a:off x="656035" y="857515"/>
            <a:ext cx="3106340" cy="31061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4" name="椭圆 43"/>
          <p:cNvSpPr/>
          <p:nvPr/>
        </p:nvSpPr>
        <p:spPr>
          <a:xfrm>
            <a:off x="3782616" y="1312474"/>
            <a:ext cx="313134" cy="3132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9" name="椭圆 38"/>
          <p:cNvSpPr/>
          <p:nvPr/>
        </p:nvSpPr>
        <p:spPr>
          <a:xfrm>
            <a:off x="3411141" y="1090949"/>
            <a:ext cx="246459" cy="2477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5" name="椭圆 44"/>
          <p:cNvSpPr/>
          <p:nvPr/>
        </p:nvSpPr>
        <p:spPr>
          <a:xfrm flipH="1">
            <a:off x="223837" y="1439911"/>
            <a:ext cx="415529" cy="4144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0" name="椭圆 29"/>
          <p:cNvSpPr/>
          <p:nvPr/>
        </p:nvSpPr>
        <p:spPr>
          <a:xfrm>
            <a:off x="3942160" y="2247404"/>
            <a:ext cx="154781" cy="1536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6" name="椭圆 25"/>
          <p:cNvSpPr/>
          <p:nvPr/>
        </p:nvSpPr>
        <p:spPr>
          <a:xfrm rot="11047877">
            <a:off x="1453754" y="4495998"/>
            <a:ext cx="123825" cy="1238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8" name="椭圆 27"/>
          <p:cNvSpPr/>
          <p:nvPr/>
        </p:nvSpPr>
        <p:spPr>
          <a:xfrm>
            <a:off x="996553" y="3809986"/>
            <a:ext cx="452438" cy="4525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9" name="椭圆 28"/>
          <p:cNvSpPr/>
          <p:nvPr/>
        </p:nvSpPr>
        <p:spPr>
          <a:xfrm flipV="1">
            <a:off x="1922860" y="4481705"/>
            <a:ext cx="509588" cy="5097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3" name="椭圆 32"/>
          <p:cNvSpPr/>
          <p:nvPr/>
        </p:nvSpPr>
        <p:spPr>
          <a:xfrm>
            <a:off x="432198" y="3865962"/>
            <a:ext cx="215503" cy="2155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5" name="椭圆 34"/>
          <p:cNvSpPr/>
          <p:nvPr/>
        </p:nvSpPr>
        <p:spPr>
          <a:xfrm flipH="1">
            <a:off x="2064544" y="4029128"/>
            <a:ext cx="226219" cy="2262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6" name="椭圆 35"/>
          <p:cNvSpPr/>
          <p:nvPr/>
        </p:nvSpPr>
        <p:spPr>
          <a:xfrm flipH="1">
            <a:off x="3312319" y="3899310"/>
            <a:ext cx="173831" cy="1750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2" name="椭圆 41"/>
          <p:cNvSpPr/>
          <p:nvPr/>
        </p:nvSpPr>
        <p:spPr>
          <a:xfrm>
            <a:off x="2707482" y="4186340"/>
            <a:ext cx="188119" cy="189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grpSp>
        <p:nvGrpSpPr>
          <p:cNvPr id="3" name="组合 54"/>
          <p:cNvGrpSpPr/>
          <p:nvPr/>
        </p:nvGrpSpPr>
        <p:grpSpPr>
          <a:xfrm>
            <a:off x="3404562" y="2527505"/>
            <a:ext cx="1256201" cy="1256588"/>
            <a:chOff x="4539416" y="3368966"/>
            <a:chExt cx="1674934" cy="1674934"/>
          </a:xfrm>
          <a:solidFill>
            <a:schemeClr val="accent2"/>
          </a:solidFill>
        </p:grpSpPr>
        <p:sp>
          <p:nvSpPr>
            <p:cNvPr id="32" name="椭圆 31"/>
            <p:cNvSpPr/>
            <p:nvPr/>
          </p:nvSpPr>
          <p:spPr>
            <a:xfrm>
              <a:off x="4539416" y="3368966"/>
              <a:ext cx="1674934" cy="16749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3" name="文本框 52"/>
            <p:cNvSpPr txBox="1"/>
            <p:nvPr/>
          </p:nvSpPr>
          <p:spPr>
            <a:xfrm>
              <a:off x="4666677" y="3974426"/>
              <a:ext cx="246308" cy="369218"/>
            </a:xfrm>
            <a:prstGeom prst="rect">
              <a:avLst/>
            </a:prstGeom>
            <a:grpFill/>
          </p:spPr>
          <p:txBody>
            <a:bodyPr wrap="none">
              <a:spAutoFit/>
            </a:bodyP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59" name="椭圆 58"/>
          <p:cNvSpPr/>
          <p:nvPr/>
        </p:nvSpPr>
        <p:spPr>
          <a:xfrm>
            <a:off x="-30956" y="2776205"/>
            <a:ext cx="707231" cy="7110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60" name="文本框 59"/>
          <p:cNvSpPr txBox="1"/>
          <p:nvPr/>
        </p:nvSpPr>
        <p:spPr>
          <a:xfrm>
            <a:off x="4731857" y="1188085"/>
            <a:ext cx="4070513" cy="536158"/>
          </a:xfrm>
          <a:prstGeom prst="rect">
            <a:avLst/>
          </a:prstGeom>
          <a:noFill/>
        </p:spPr>
        <p:txBody>
          <a:bodyPr>
            <a:noAutofit/>
          </a:bodyPr>
          <a:lstStyle/>
          <a:p>
            <a:pPr marL="342900" marR="0" lvl="0" indent="-342900" algn="just">
              <a:lnSpc>
                <a:spcPct val="150000"/>
              </a:lnSpc>
              <a:spcBef>
                <a:spcPts val="0"/>
              </a:spcBef>
              <a:spcAft>
                <a:spcPts val="0"/>
              </a:spcAft>
              <a:buFont typeface="Wingdings" panose="05000000000000000000" pitchFamily="2" charset="2"/>
              <a:buChar char=""/>
            </a:pPr>
            <a:r>
              <a:rPr lang="zh-CN" altLang="en-US" kern="100" dirty="0">
                <a:latin typeface="Calibri" panose="020F0502020204030204" pitchFamily="34" charset="0"/>
                <a:ea typeface="微软雅黑" panose="020B0503020204020204" pitchFamily="34" charset="-122"/>
                <a:cs typeface="Times New Roman" panose="02020603050405020304" pitchFamily="18" charset="0"/>
                <a:sym typeface="+mn-ea"/>
              </a:rPr>
              <a:t>唯物辩证法</a:t>
            </a:r>
            <a:endParaRPr lang="zh-CN" altLang="en-US" kern="100" dirty="0">
              <a:solidFill>
                <a:schemeClr val="tx1">
                  <a:lumMod val="75000"/>
                  <a:lumOff val="25000"/>
                </a:schemeClr>
              </a:solidFill>
              <a:latin typeface="Calibri" panose="020F0502020204030204" pitchFamily="34" charset="0"/>
              <a:ea typeface="微软雅黑" panose="020B0503020204020204" pitchFamily="34" charset="-122"/>
              <a:cs typeface="Times New Roman" panose="02020603050405020304" pitchFamily="18" charset="0"/>
              <a:sym typeface="+mn-ea"/>
            </a:endParaRPr>
          </a:p>
        </p:txBody>
      </p:sp>
      <p:grpSp>
        <p:nvGrpSpPr>
          <p:cNvPr id="5" name="组合 83"/>
          <p:cNvGrpSpPr/>
          <p:nvPr/>
        </p:nvGrpSpPr>
        <p:grpSpPr bwMode="auto">
          <a:xfrm>
            <a:off x="4732119" y="1928515"/>
            <a:ext cx="4330498" cy="761046"/>
            <a:chOff x="6331459" y="2353679"/>
            <a:chExt cx="5128161" cy="901431"/>
          </a:xfrm>
        </p:grpSpPr>
        <p:sp>
          <p:nvSpPr>
            <p:cNvPr id="63" name="矩形 62"/>
            <p:cNvSpPr/>
            <p:nvPr/>
          </p:nvSpPr>
          <p:spPr>
            <a:xfrm>
              <a:off x="6921551" y="2948588"/>
              <a:ext cx="4538069" cy="306522"/>
            </a:xfrm>
            <a:prstGeom prst="rect">
              <a:avLst/>
            </a:prstGeom>
          </p:spPr>
          <p:txBody>
            <a:bodyPr>
              <a:spAutoFit/>
            </a:bodyPr>
            <a:lstStyle/>
            <a:p>
              <a:pPr>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6331459" y="2353679"/>
              <a:ext cx="4820607" cy="600203"/>
            </a:xfrm>
            <a:prstGeom prst="rect">
              <a:avLst/>
            </a:prstGeom>
            <a:noFill/>
          </p:spPr>
          <p:txBody>
            <a:bodyPr>
              <a:spAutoFit/>
            </a:bodyPr>
            <a:lstStyle/>
            <a:p>
              <a:pPr marL="342900" marR="0" lvl="0" indent="-342900" algn="just">
                <a:lnSpc>
                  <a:spcPct val="150000"/>
                </a:lnSpc>
                <a:spcBef>
                  <a:spcPts val="0"/>
                </a:spcBef>
                <a:spcAft>
                  <a:spcPts val="0"/>
                </a:spcAft>
                <a:buFont typeface="Wingdings" panose="05000000000000000000" pitchFamily="2" charset="2"/>
                <a:buChar char=""/>
              </a:pPr>
              <a:r>
                <a:rPr lang="zh-CN" altLang="en-US" kern="100" dirty="0">
                  <a:latin typeface="Calibri" panose="020F0502020204030204" pitchFamily="34" charset="0"/>
                  <a:ea typeface="微软雅黑" panose="020B0503020204020204" pitchFamily="34" charset="-122"/>
                  <a:cs typeface="Times New Roman" panose="02020603050405020304" pitchFamily="18" charset="0"/>
                  <a:sym typeface="+mn-ea"/>
                </a:rPr>
                <a:t>量变质变规律</a:t>
              </a:r>
              <a:endParaRPr lang="zh-CN" altLang="en-US" kern="100" dirty="0">
                <a:solidFill>
                  <a:schemeClr val="tx1">
                    <a:lumMod val="75000"/>
                    <a:lumOff val="25000"/>
                  </a:schemeClr>
                </a:solidFill>
                <a:latin typeface="Calibri" panose="020F0502020204030204" pitchFamily="34" charset="0"/>
                <a:ea typeface="微软雅黑" panose="020B0503020204020204" pitchFamily="34" charset="-122"/>
                <a:cs typeface="Times New Roman" panose="02020603050405020304" pitchFamily="18" charset="0"/>
                <a:sym typeface="+mn-ea"/>
              </a:endParaRPr>
            </a:p>
          </p:txBody>
        </p:sp>
      </p:grpSp>
      <p:sp>
        <p:nvSpPr>
          <p:cNvPr id="68" name="文本框 67"/>
          <p:cNvSpPr txBox="1"/>
          <p:nvPr/>
        </p:nvSpPr>
        <p:spPr>
          <a:xfrm>
            <a:off x="4732655" y="2669298"/>
            <a:ext cx="4070513" cy="506730"/>
          </a:xfrm>
          <a:prstGeom prst="rect">
            <a:avLst/>
          </a:prstGeom>
          <a:noFill/>
        </p:spPr>
        <p:txBody>
          <a:bodyPr>
            <a:spAutoFit/>
          </a:bodyPr>
          <a:lstStyle/>
          <a:p>
            <a:pPr marL="342900" marR="0" lvl="0" indent="-342900" algn="just">
              <a:lnSpc>
                <a:spcPct val="150000"/>
              </a:lnSpc>
              <a:spcBef>
                <a:spcPts val="0"/>
              </a:spcBef>
              <a:spcAft>
                <a:spcPts val="0"/>
              </a:spcAft>
              <a:buFont typeface="Wingdings" panose="05000000000000000000" pitchFamily="2" charset="2"/>
              <a:buChar char=""/>
            </a:pPr>
            <a:r>
              <a:rPr lang="zh-CN" altLang="en-US" kern="100" dirty="0">
                <a:effectLst/>
                <a:latin typeface="黑体" panose="02010609060101010101" charset="-122"/>
                <a:ea typeface="黑体" panose="02010609060101010101" charset="-122"/>
                <a:cs typeface="Times New Roman" panose="02020603050405020304" pitchFamily="18" charset="0"/>
                <a:sym typeface="+mn-ea"/>
              </a:rPr>
              <a:t>否定之否定规律</a:t>
            </a:r>
            <a:endParaRPr lang="zh-CN" altLang="en-US" kern="100" dirty="0">
              <a:solidFill>
                <a:schemeClr val="tx1">
                  <a:lumMod val="75000"/>
                  <a:lumOff val="25000"/>
                </a:schemeClr>
              </a:solidFill>
              <a:effectLst/>
              <a:latin typeface="黑体" panose="02010609060101010101" charset="-122"/>
              <a:ea typeface="黑体" panose="02010609060101010101" charset="-122"/>
              <a:cs typeface="Times New Roman" panose="02020603050405020304" pitchFamily="18" charset="0"/>
              <a:sym typeface="+mn-ea"/>
            </a:endParaRPr>
          </a:p>
        </p:txBody>
      </p:sp>
      <p:pic>
        <p:nvPicPr>
          <p:cNvPr id="87" name="图片 86"/>
          <p:cNvPicPr>
            <a:picLocks noChangeAspect="1"/>
          </p:cNvPicPr>
          <p:nvPr/>
        </p:nvPicPr>
        <p:blipFill>
          <a:blip r:embed="rId4" cstate="print"/>
          <a:srcRect l="15987" t="309" r="20936" b="54406"/>
          <a:stretch>
            <a:fillRect/>
          </a:stretch>
        </p:blipFill>
        <p:spPr>
          <a:xfrm rot="2636422">
            <a:off x="543880" y="1397153"/>
            <a:ext cx="2609098" cy="2609903"/>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774" y="983974"/>
            <a:ext cx="2809164" cy="2748841"/>
          </a:xfrm>
          <a:prstGeom prst="ellipse">
            <a:avLst/>
          </a:prstGeom>
        </p:spPr>
      </p:pic>
      <p:sp>
        <p:nvSpPr>
          <p:cNvPr id="2" name="矩形 1"/>
          <p:cNvSpPr/>
          <p:nvPr/>
        </p:nvSpPr>
        <p:spPr>
          <a:xfrm>
            <a:off x="870585" y="403225"/>
            <a:ext cx="949325" cy="278130"/>
          </a:xfrm>
          <a:prstGeom prst="rect">
            <a:avLst/>
          </a:prstGeom>
          <a:solidFill>
            <a:schemeClr val="bg1"/>
          </a:solidFill>
        </p:spPr>
        <p:style>
          <a:lnRef idx="0">
            <a:srgbClr val="FFFFFF"/>
          </a:lnRef>
          <a:fillRef idx="1">
            <a:schemeClr val="accent1"/>
          </a:fillRef>
          <a:effectRef idx="0">
            <a:srgbClr val="FFFFFF"/>
          </a:effectRef>
          <a:fontRef idx="minor">
            <a:schemeClr val="dk1"/>
          </a:fontRef>
        </p:style>
        <p:txBody>
          <a:bodyPr rtlCol="0" anchor="ctr"/>
          <a:lstStyle/>
          <a:p>
            <a:pPr algn="ctr"/>
            <a:endParaRPr lang="zh-CN" altLang="en-US"/>
          </a:p>
        </p:txBody>
      </p:sp>
      <p:sp>
        <p:nvSpPr>
          <p:cNvPr id="7" name="矩形 6"/>
          <p:cNvSpPr/>
          <p:nvPr>
            <p:custDataLst>
              <p:tags r:id="rId1"/>
            </p:custDataLst>
          </p:nvPr>
        </p:nvSpPr>
        <p:spPr>
          <a:xfrm>
            <a:off x="676275" y="217170"/>
            <a:ext cx="2286000" cy="574675"/>
          </a:xfrm>
          <a:prstGeom prst="rect">
            <a:avLst/>
          </a:prstGeom>
          <a:solidFill>
            <a:schemeClr val="bg1"/>
          </a:solidFill>
        </p:spPr>
        <p:style>
          <a:lnRef idx="0">
            <a:srgbClr val="FFFFFF"/>
          </a:lnRef>
          <a:fillRef idx="1">
            <a:schemeClr val="accent1"/>
          </a:fillRef>
          <a:effectRef idx="0">
            <a:srgbClr val="FFFFFF"/>
          </a:effectRef>
          <a:fontRef idx="minor">
            <a:schemeClr val="dk1"/>
          </a:fontRef>
        </p:style>
        <p:txBody>
          <a:bodyPr rtlCol="0" anchor="ctr"/>
          <a:lstStyle/>
          <a:p>
            <a:pPr algn="ctr"/>
            <a:r>
              <a:rPr lang="zh-CN" altLang="en-US" sz="2000">
                <a:solidFill>
                  <a:schemeClr val="accent3"/>
                </a:solidFill>
                <a:latin typeface="微软雅黑" panose="020B0503020204020204" pitchFamily="34" charset="-122"/>
                <a:ea typeface="微软雅黑" panose="020B0503020204020204" pitchFamily="34" charset="-122"/>
              </a:rPr>
              <a:t>马原观点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p:cTn id="15" dur="500" fill="hold"/>
                                        <p:tgtEl>
                                          <p:spTgt spid="87"/>
                                        </p:tgtEl>
                                        <p:attrNameLst>
                                          <p:attrName>ppt_w</p:attrName>
                                        </p:attrNameLst>
                                      </p:cBhvr>
                                      <p:tavLst>
                                        <p:tav tm="0">
                                          <p:val>
                                            <p:fltVal val="0"/>
                                          </p:val>
                                        </p:tav>
                                        <p:tav tm="100000">
                                          <p:val>
                                            <p:strVal val="#ppt_w"/>
                                          </p:val>
                                        </p:tav>
                                      </p:tavLst>
                                    </p:anim>
                                    <p:anim calcmode="lin" valueType="num">
                                      <p:cBhvr>
                                        <p:cTn id="16" dur="500" fill="hold"/>
                                        <p:tgtEl>
                                          <p:spTgt spid="8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30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30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30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30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60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60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60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60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60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30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30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childTnLst>
                                </p:cTn>
                              </p:par>
                              <p:par>
                                <p:cTn id="69" presetID="22" presetClass="entr" presetSubtype="8" fill="hold" nodeType="withEffect">
                                  <p:stCondLst>
                                    <p:cond delay="1100"/>
                                  </p:stCondLst>
                                  <p:childTnLst>
                                    <p:set>
                                      <p:cBhvr>
                                        <p:cTn id="70" dur="1" fill="hold">
                                          <p:stCondLst>
                                            <p:cond delay="0"/>
                                          </p:stCondLst>
                                        </p:cTn>
                                        <p:tgtEl>
                                          <p:spTgt spid="5"/>
                                        </p:tgtEl>
                                        <p:attrNameLst>
                                          <p:attrName>style.visibility</p:attrName>
                                        </p:attrNameLst>
                                      </p:cBhvr>
                                      <p:to>
                                        <p:strVal val="visible"/>
                                      </p:to>
                                    </p:set>
                                    <p:animEffect transition="in" filter="wipe(left)">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P spid="39" grpId="0" animBg="1"/>
      <p:bldP spid="45" grpId="0" animBg="1"/>
      <p:bldP spid="30" grpId="0" animBg="1"/>
      <p:bldP spid="26" grpId="0" animBg="1"/>
      <p:bldP spid="28" grpId="0" animBg="1"/>
      <p:bldP spid="29" grpId="0" animBg="1"/>
      <p:bldP spid="33" grpId="0" animBg="1"/>
      <p:bldP spid="35" grpId="0" animBg="1"/>
      <p:bldP spid="36" grpId="0" animBg="1"/>
      <p:bldP spid="42" grpId="0" animBg="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0483" name="PA_淘宝网Chenying0907出品 9"/>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373380" y="1388110"/>
            <a:ext cx="242379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矩形 67"/>
          <p:cNvSpPr/>
          <p:nvPr>
            <p:custDataLst>
              <p:tags r:id="rId2"/>
            </p:custDataLst>
          </p:nvPr>
        </p:nvSpPr>
        <p:spPr>
          <a:xfrm>
            <a:off x="813435" y="395605"/>
            <a:ext cx="2286000" cy="574675"/>
          </a:xfrm>
          <a:prstGeom prst="rect">
            <a:avLst/>
          </a:prstGeom>
          <a:solidFill>
            <a:schemeClr val="bg1"/>
          </a:solidFill>
        </p:spPr>
        <p:style>
          <a:lnRef idx="0">
            <a:srgbClr val="FFFFFF"/>
          </a:lnRef>
          <a:fillRef idx="1">
            <a:schemeClr val="accent1"/>
          </a:fillRef>
          <a:effectRef idx="0">
            <a:srgbClr val="FFFFFF"/>
          </a:effectRef>
          <a:fontRef idx="minor">
            <a:schemeClr val="dk1"/>
          </a:fontRef>
        </p:style>
        <p:txBody>
          <a:bodyPr rtlCol="0" anchor="ctr"/>
          <a:lstStyle/>
          <a:p>
            <a:pPr algn="ctr"/>
            <a:r>
              <a:rPr lang="zh-CN" altLang="en-US" sz="2000">
                <a:solidFill>
                  <a:schemeClr val="accent3"/>
                </a:solidFill>
                <a:latin typeface="微软雅黑" panose="020B0503020204020204" pitchFamily="34" charset="-122"/>
                <a:ea typeface="微软雅黑" panose="020B0503020204020204" pitchFamily="34" charset="-122"/>
              </a:rPr>
              <a:t>唯物辩证法</a:t>
            </a:r>
          </a:p>
        </p:txBody>
      </p:sp>
      <p:sp>
        <p:nvSpPr>
          <p:cNvPr id="3" name="文本框 2"/>
          <p:cNvSpPr txBox="1"/>
          <p:nvPr/>
        </p:nvSpPr>
        <p:spPr>
          <a:xfrm>
            <a:off x="2797175" y="1391285"/>
            <a:ext cx="4572000" cy="460375"/>
          </a:xfrm>
          <a:prstGeom prst="rect">
            <a:avLst/>
          </a:prstGeom>
          <a:noFill/>
        </p:spPr>
        <p:txBody>
          <a:bodyPr wrap="square" rtlCol="0" anchor="t">
            <a:spAutoFit/>
          </a:bodyPr>
          <a:lstStyle/>
          <a:p>
            <a:pPr marL="342900" marR="0" lvl="0" indent="-342900" algn="just">
              <a:lnSpc>
                <a:spcPct val="150000"/>
              </a:lnSpc>
              <a:spcBef>
                <a:spcPts val="0"/>
              </a:spcBef>
              <a:spcAft>
                <a:spcPts val="0"/>
              </a:spcAft>
              <a:buFont typeface="Wingdings" panose="05000000000000000000" pitchFamily="2" charset="2"/>
              <a:buChar char=""/>
            </a:pPr>
            <a:r>
              <a:rPr lang="zh-CN" altLang="en-US" sz="1600" kern="100" dirty="0">
                <a:latin typeface="Calibri" panose="020F0502020204030204" pitchFamily="34" charset="0"/>
                <a:ea typeface="微软雅黑" panose="020B0503020204020204" pitchFamily="34" charset="-122"/>
                <a:cs typeface="Times New Roman" panose="02020603050405020304" pitchFamily="18" charset="0"/>
                <a:sym typeface="+mn-ea"/>
              </a:rPr>
              <a:t>统一的辩证法观点</a:t>
            </a:r>
          </a:p>
        </p:txBody>
      </p:sp>
      <p:sp>
        <p:nvSpPr>
          <p:cNvPr id="4" name="文本框 3"/>
          <p:cNvSpPr txBox="1"/>
          <p:nvPr/>
        </p:nvSpPr>
        <p:spPr>
          <a:xfrm>
            <a:off x="2981960" y="1915795"/>
            <a:ext cx="5057775" cy="1228090"/>
          </a:xfrm>
          <a:prstGeom prst="rect">
            <a:avLst/>
          </a:prstGeom>
          <a:noFill/>
        </p:spPr>
        <p:txBody>
          <a:bodyPr wrap="square" rtlCol="0">
            <a:noAutofit/>
          </a:bodyPr>
          <a:lstStyle/>
          <a:p>
            <a:r>
              <a:rPr lang="zh-CN" altLang="zh-CN" dirty="0">
                <a:solidFill>
                  <a:srgbClr val="374151"/>
                </a:solidFill>
                <a:effectLst/>
                <a:latin typeface="楷体" panose="02010609060101010101" pitchFamily="49" charset="-122"/>
                <a:ea typeface="楷体" panose="02010609060101010101" pitchFamily="49" charset="-122"/>
                <a:cs typeface="Times New Roman" panose="02020603050405020304" pitchFamily="18" charset="0"/>
                <a:sym typeface="+mn-ea"/>
              </a:rPr>
              <a:t>唯物辩证法强调事物的辩证统一，即对立统一的原理。在犬主人未给大型犬牵绳的问题上，我们可以看到矛盾在社会中的存在。这一问题既反映了养犬人的私人权利，也涉及到社会对公共安全的关切。唯物辩证法提示我们需要在保障个体权利的同时，实现个体与社会、个体与他者之间的有机统一。</a:t>
            </a:r>
            <a:endParaRPr lang="zh-CN" altLang="zh-CN" dirty="0">
              <a:effectLst/>
              <a:latin typeface="楷体" panose="02010609060101010101" pitchFamily="49" charset="-122"/>
              <a:ea typeface="楷体" panose="02010609060101010101" pitchFamily="49" charset="-122"/>
              <a:cs typeface="Times New Roman" panose="02020603050405020304" pitchFamily="18" charset="0"/>
            </a:endParaRPr>
          </a:p>
          <a:p>
            <a:endParaRPr lang="zh-CN" altLang="zh-CN" dirty="0">
              <a:effectLst/>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68" name="矩形 67"/>
          <p:cNvSpPr/>
          <p:nvPr>
            <p:custDataLst>
              <p:tags r:id="rId1"/>
            </p:custDataLst>
          </p:nvPr>
        </p:nvSpPr>
        <p:spPr>
          <a:xfrm>
            <a:off x="813435" y="395605"/>
            <a:ext cx="2286000" cy="574675"/>
          </a:xfrm>
          <a:prstGeom prst="rect">
            <a:avLst/>
          </a:prstGeom>
          <a:solidFill>
            <a:schemeClr val="bg1"/>
          </a:solidFill>
        </p:spPr>
        <p:style>
          <a:lnRef idx="0">
            <a:srgbClr val="FFFFFF"/>
          </a:lnRef>
          <a:fillRef idx="1">
            <a:schemeClr val="accent1"/>
          </a:fillRef>
          <a:effectRef idx="0">
            <a:srgbClr val="FFFFFF"/>
          </a:effectRef>
          <a:fontRef idx="minor">
            <a:schemeClr val="dk1"/>
          </a:fontRef>
        </p:style>
        <p:txBody>
          <a:bodyPr rtlCol="0" anchor="ctr"/>
          <a:lstStyle/>
          <a:p>
            <a:pPr algn="ctr"/>
            <a:r>
              <a:rPr lang="zh-CN" altLang="en-US" sz="2000">
                <a:solidFill>
                  <a:schemeClr val="accent3"/>
                </a:solidFill>
                <a:latin typeface="微软雅黑" panose="020B0503020204020204" pitchFamily="34" charset="-122"/>
                <a:ea typeface="微软雅黑" panose="020B0503020204020204" pitchFamily="34" charset="-122"/>
              </a:rPr>
              <a:t>量变质变规律</a:t>
            </a:r>
          </a:p>
        </p:txBody>
      </p:sp>
      <p:pic>
        <p:nvPicPr>
          <p:cNvPr id="3" name="图片 2" descr="R-C (1)"/>
          <p:cNvPicPr>
            <a:picLocks noChangeAspect="1"/>
          </p:cNvPicPr>
          <p:nvPr>
            <p:custDataLst>
              <p:tags r:id="rId2"/>
            </p:custDataLst>
          </p:nvPr>
        </p:nvPicPr>
        <p:blipFill>
          <a:blip r:embed="rId7"/>
          <a:stretch>
            <a:fillRect/>
          </a:stretch>
        </p:blipFill>
        <p:spPr>
          <a:xfrm>
            <a:off x="455930" y="1409065"/>
            <a:ext cx="3745230" cy="2183765"/>
          </a:xfrm>
          <a:prstGeom prst="rect">
            <a:avLst/>
          </a:prstGeom>
        </p:spPr>
      </p:pic>
      <p:sp>
        <p:nvSpPr>
          <p:cNvPr id="5" name="文本框 4"/>
          <p:cNvSpPr txBox="1"/>
          <p:nvPr>
            <p:custDataLst>
              <p:tags r:id="rId3"/>
            </p:custDataLst>
          </p:nvPr>
        </p:nvSpPr>
        <p:spPr>
          <a:xfrm>
            <a:off x="5515851" y="740092"/>
            <a:ext cx="4572000" cy="460375"/>
          </a:xfrm>
          <a:prstGeom prst="rect">
            <a:avLst/>
          </a:prstGeom>
          <a:noFill/>
        </p:spPr>
        <p:txBody>
          <a:bodyPr wrap="square" rtlCol="0" anchor="t">
            <a:spAutoFit/>
          </a:bodyPr>
          <a:lstStyle/>
          <a:p>
            <a:pPr marL="342900" marR="0" lvl="0" indent="-342900" algn="just">
              <a:lnSpc>
                <a:spcPct val="150000"/>
              </a:lnSpc>
              <a:spcBef>
                <a:spcPts val="0"/>
              </a:spcBef>
              <a:spcAft>
                <a:spcPts val="0"/>
              </a:spcAft>
              <a:buFont typeface="Wingdings" panose="05000000000000000000" pitchFamily="2" charset="2"/>
              <a:buChar char=""/>
            </a:pPr>
            <a:r>
              <a:rPr lang="zh-CN" altLang="en-US" sz="1600" kern="100" dirty="0">
                <a:latin typeface="Calibri" panose="020F0502020204030204" pitchFamily="34" charset="0"/>
                <a:ea typeface="微软雅黑" panose="020B0503020204020204" pitchFamily="34" charset="-122"/>
                <a:cs typeface="Times New Roman" panose="02020603050405020304" pitchFamily="18" charset="0"/>
                <a:sym typeface="+mn-ea"/>
              </a:rPr>
              <a:t>质量互变原理</a:t>
            </a:r>
          </a:p>
        </p:txBody>
      </p:sp>
      <p:sp>
        <p:nvSpPr>
          <p:cNvPr id="6" name="文本框 5"/>
          <p:cNvSpPr txBox="1"/>
          <p:nvPr>
            <p:custDataLst>
              <p:tags r:id="rId4"/>
            </p:custDataLst>
          </p:nvPr>
        </p:nvSpPr>
        <p:spPr>
          <a:xfrm>
            <a:off x="4465458" y="1301882"/>
            <a:ext cx="4304030" cy="1723390"/>
          </a:xfrm>
          <a:prstGeom prst="rect">
            <a:avLst/>
          </a:prstGeom>
          <a:noFill/>
        </p:spPr>
        <p:txBody>
          <a:bodyPr wrap="square" rtlCol="0">
            <a:noAutofit/>
          </a:bodyPr>
          <a:lstStyle/>
          <a:p>
            <a:r>
              <a:rPr lang="zh-CN" altLang="zh-CN" sz="2000" kern="100" dirty="0">
                <a:solidFill>
                  <a:srgbClr val="374151"/>
                </a:solidFill>
                <a:effectLst/>
                <a:latin typeface="楷体" panose="02010609060101010101" pitchFamily="49" charset="-122"/>
                <a:ea typeface="楷体" panose="02010609060101010101" pitchFamily="49" charset="-122"/>
                <a:sym typeface="+mn-ea"/>
              </a:rPr>
              <a:t>质量互变原理告诉我们事物发展变化是质量的互相转化。在流浪犬问题上，社会中的流浪犬数量和社会结构的状态相互关联。通过深入分析，我们可以发现流浪犬问题不仅仅是动物福利问题，更是社会结构和资源分配问题的体现。解决这一问题需要从根本上改变社会结构和资源分配的现状。</a:t>
            </a:r>
            <a:endParaRPr lang="zh-CN" altLang="en-US" sz="2000" dirty="0">
              <a:latin typeface="楷体" panose="02010609060101010101" pitchFamily="49" charset="-122"/>
              <a:ea typeface="楷体" panose="02010609060101010101" pitchFamily="49" charset="-122"/>
            </a:endParaRPr>
          </a:p>
          <a:p>
            <a:endParaRPr lang="zh-CN" altLang="en-US" sz="20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sp>
        <p:nvSpPr>
          <p:cNvPr id="8" name="矩形 7">
            <a:extLst>
              <a:ext uri="{FF2B5EF4-FFF2-40B4-BE49-F238E27FC236}">
                <a16:creationId xmlns:a16="http://schemas.microsoft.com/office/drawing/2014/main" id="{52C0716E-80C2-4EE0-91B3-CD3F97249C40}"/>
              </a:ext>
            </a:extLst>
          </p:cNvPr>
          <p:cNvSpPr/>
          <p:nvPr>
            <p:custDataLst>
              <p:tags r:id="rId2"/>
            </p:custDataLst>
          </p:nvPr>
        </p:nvSpPr>
        <p:spPr>
          <a:xfrm>
            <a:off x="813435" y="395605"/>
            <a:ext cx="2286000" cy="574675"/>
          </a:xfrm>
          <a:prstGeom prst="rect">
            <a:avLst/>
          </a:prstGeom>
          <a:solidFill>
            <a:schemeClr val="bg1"/>
          </a:solidFill>
        </p:spPr>
        <p:style>
          <a:lnRef idx="0">
            <a:srgbClr val="FFFFFF"/>
          </a:lnRef>
          <a:fillRef idx="1">
            <a:schemeClr val="accent1"/>
          </a:fillRef>
          <a:effectRef idx="0">
            <a:srgbClr val="FFFFFF"/>
          </a:effectRef>
          <a:fontRef idx="minor">
            <a:schemeClr val="dk1"/>
          </a:fontRef>
        </p:style>
        <p:txBody>
          <a:bodyPr rtlCol="0" anchor="ctr"/>
          <a:lstStyle/>
          <a:p>
            <a:pPr algn="ctr"/>
            <a:r>
              <a:rPr lang="zh-CN" altLang="en-US" sz="2000" dirty="0">
                <a:solidFill>
                  <a:schemeClr val="accent3"/>
                </a:solidFill>
                <a:latin typeface="微软雅黑" panose="020B0503020204020204" pitchFamily="34" charset="-122"/>
                <a:ea typeface="微软雅黑" panose="020B0503020204020204" pitchFamily="34" charset="-122"/>
              </a:rPr>
              <a:t>否定之否定规律</a:t>
            </a:r>
          </a:p>
        </p:txBody>
      </p:sp>
      <p:sp>
        <p:nvSpPr>
          <p:cNvPr id="9" name="平行四边形 8">
            <a:extLst>
              <a:ext uri="{FF2B5EF4-FFF2-40B4-BE49-F238E27FC236}">
                <a16:creationId xmlns:a16="http://schemas.microsoft.com/office/drawing/2014/main" id="{25E00927-A5D5-F05A-3B37-02BDCA39F32A}"/>
              </a:ext>
            </a:extLst>
          </p:cNvPr>
          <p:cNvSpPr/>
          <p:nvPr>
            <p:custDataLst>
              <p:tags r:id="rId3"/>
            </p:custDataLst>
          </p:nvPr>
        </p:nvSpPr>
        <p:spPr>
          <a:xfrm>
            <a:off x="574444" y="1237908"/>
            <a:ext cx="3677138" cy="2798064"/>
          </a:xfrm>
          <a:prstGeom prst="parallelogram">
            <a:avLst>
              <a:gd name="adj" fmla="val 0"/>
            </a:avLst>
          </a:prstGeom>
          <a:blipFill>
            <a:blip r:embed="rId8"/>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sp>
        <p:nvSpPr>
          <p:cNvPr id="10" name="文本框 9">
            <a:extLst>
              <a:ext uri="{FF2B5EF4-FFF2-40B4-BE49-F238E27FC236}">
                <a16:creationId xmlns:a16="http://schemas.microsoft.com/office/drawing/2014/main" id="{A3996B27-3122-1C7E-4842-8621EEB9841D}"/>
              </a:ext>
            </a:extLst>
          </p:cNvPr>
          <p:cNvSpPr txBox="1"/>
          <p:nvPr>
            <p:custDataLst>
              <p:tags r:id="rId4"/>
            </p:custDataLst>
          </p:nvPr>
        </p:nvSpPr>
        <p:spPr>
          <a:xfrm>
            <a:off x="4478773" y="1402145"/>
            <a:ext cx="4394457" cy="2211067"/>
          </a:xfrm>
          <a:prstGeom prst="rect">
            <a:avLst/>
          </a:prstGeom>
          <a:noFill/>
        </p:spPr>
        <p:txBody>
          <a:bodyPr wrap="square" rtlCol="0">
            <a:noAutofit/>
          </a:bodyPr>
          <a:lstStyle/>
          <a:p>
            <a:r>
              <a:rPr lang="zh-CN" altLang="en-US" sz="1600" kern="100" dirty="0">
                <a:solidFill>
                  <a:srgbClr val="374151"/>
                </a:solidFill>
                <a:effectLst/>
                <a:latin typeface="楷体" panose="02010609060101010101" pitchFamily="49" charset="-122"/>
                <a:ea typeface="楷体" panose="02010609060101010101" pitchFamily="49" charset="-122"/>
                <a:sym typeface="+mn-ea"/>
              </a:rPr>
              <a:t>结合最近发生的恶犬伤人事件，我们可以将内在矛盾与否定的概念应用于养犬问题的讨论中。这个问题的核心矛盾可能体现在犬主的个人行为与社会规范之间。根据否定之否定的规律，我们可以理解，事物的发展是通过内在矛盾的运动和自我否定的过程实现的。通过将量变与质变的规律以及否定之否定的规律与养犬问题结合起来，我们能够更深入地理解这一事件的动态演变，并为制定和改进相应的规范与政策提供更具体、更系统的思考框架。</a:t>
            </a:r>
            <a:endParaRPr lang="zh-CN" altLang="en-US" sz="1600" dirty="0">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2679745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a:fillRect/>
          </a:stretch>
        </p:blipFill>
        <p:spPr>
          <a:xfrm flipH="1">
            <a:off x="873856" y="1359578"/>
            <a:ext cx="3230537" cy="3560912"/>
          </a:xfrm>
          <a:prstGeom prst="rect">
            <a:avLst/>
          </a:prstGeom>
        </p:spPr>
      </p:pic>
      <p:sp>
        <p:nvSpPr>
          <p:cNvPr id="11" name="MH_SubTitle_1"/>
          <p:cNvSpPr/>
          <p:nvPr>
            <p:custDataLst>
              <p:tags r:id="rId1"/>
            </p:custDataLst>
          </p:nvPr>
        </p:nvSpPr>
        <p:spPr>
          <a:xfrm>
            <a:off x="4797273" y="2300676"/>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总结及建议</a:t>
            </a:r>
          </a:p>
        </p:txBody>
      </p:sp>
      <p:sp>
        <p:nvSpPr>
          <p:cNvPr id="12" name="MH_Other_1"/>
          <p:cNvSpPr txBox="1"/>
          <p:nvPr>
            <p:custDataLst>
              <p:tags r:id="rId2"/>
            </p:custDataLst>
          </p:nvPr>
        </p:nvSpPr>
        <p:spPr>
          <a:xfrm flipH="1">
            <a:off x="4950617" y="2264672"/>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04</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8" name="矩形 67"/>
          <p:cNvSpPr/>
          <p:nvPr>
            <p:custDataLst>
              <p:tags r:id="rId1"/>
            </p:custDataLst>
          </p:nvPr>
        </p:nvSpPr>
        <p:spPr>
          <a:xfrm>
            <a:off x="610235" y="395605"/>
            <a:ext cx="2286000" cy="574675"/>
          </a:xfrm>
          <a:prstGeom prst="rect">
            <a:avLst/>
          </a:prstGeom>
          <a:solidFill>
            <a:schemeClr val="bg1"/>
          </a:solidFill>
        </p:spPr>
        <p:style>
          <a:lnRef idx="0">
            <a:srgbClr val="FFFFFF"/>
          </a:lnRef>
          <a:fillRef idx="1">
            <a:schemeClr val="accent1"/>
          </a:fillRef>
          <a:effectRef idx="0">
            <a:srgbClr val="FFFFFF"/>
          </a:effectRef>
          <a:fontRef idx="minor">
            <a:schemeClr val="dk1"/>
          </a:fontRef>
        </p:style>
        <p:txBody>
          <a:bodyPr rtlCol="0" anchor="ctr"/>
          <a:lstStyle/>
          <a:p>
            <a:pPr algn="ctr"/>
            <a:r>
              <a:rPr lang="zh-CN" altLang="en-US" sz="2000">
                <a:solidFill>
                  <a:schemeClr val="accent3"/>
                </a:solidFill>
                <a:latin typeface="微软雅黑" panose="020B0503020204020204" pitchFamily="34" charset="-122"/>
                <a:ea typeface="微软雅黑" panose="020B0503020204020204" pitchFamily="34" charset="-122"/>
              </a:rPr>
              <a:t>总结及建议</a:t>
            </a:r>
          </a:p>
        </p:txBody>
      </p:sp>
      <p:grpSp>
        <p:nvGrpSpPr>
          <p:cNvPr id="2" name="组合 94"/>
          <p:cNvGrpSpPr/>
          <p:nvPr/>
        </p:nvGrpSpPr>
        <p:grpSpPr>
          <a:xfrm>
            <a:off x="5014657" y="1162612"/>
            <a:ext cx="1385318" cy="2493144"/>
            <a:chOff x="3903407" y="1347614"/>
            <a:chExt cx="1385318" cy="2492375"/>
          </a:xfrm>
        </p:grpSpPr>
        <p:grpSp>
          <p:nvGrpSpPr>
            <p:cNvPr id="3" name="组合 95"/>
            <p:cNvGrpSpPr/>
            <p:nvPr/>
          </p:nvGrpSpPr>
          <p:grpSpPr>
            <a:xfrm>
              <a:off x="3903407" y="1347614"/>
              <a:ext cx="1385318" cy="2492375"/>
              <a:chOff x="3851919" y="1591543"/>
              <a:chExt cx="1385318" cy="2492375"/>
            </a:xfrm>
          </p:grpSpPr>
          <p:sp>
            <p:nvSpPr>
              <p:cNvPr id="98"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99"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00"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97" name="TextBox 96"/>
            <p:cNvSpPr txBox="1"/>
            <p:nvPr/>
          </p:nvSpPr>
          <p:spPr>
            <a:xfrm>
              <a:off x="4305236" y="2877593"/>
              <a:ext cx="581660" cy="521809"/>
            </a:xfrm>
            <a:prstGeom prst="rect">
              <a:avLst/>
            </a:prstGeom>
            <a:noFill/>
          </p:spPr>
          <p:txBody>
            <a:bodyPr wrap="square" rtlCol="0">
              <a:spAutoFit/>
            </a:bodyPr>
            <a:lstStyle/>
            <a:p>
              <a:r>
                <a:rPr lang="en-US" altLang="zh-CN" sz="2800" dirty="0">
                  <a:solidFill>
                    <a:prstClr val="white"/>
                  </a:solidFill>
                  <a:latin typeface="Impact" panose="020B0806030902050204" pitchFamily="34" charset="0"/>
                </a:rPr>
                <a:t>02</a:t>
              </a:r>
              <a:endParaRPr lang="zh-CN" altLang="en-US" sz="2800" dirty="0">
                <a:solidFill>
                  <a:prstClr val="white"/>
                </a:solidFill>
                <a:latin typeface="Impact" panose="020B0806030902050204" pitchFamily="34" charset="0"/>
              </a:endParaRPr>
            </a:p>
          </p:txBody>
        </p:sp>
      </p:grpSp>
      <p:grpSp>
        <p:nvGrpSpPr>
          <p:cNvPr id="4" name="组合 100"/>
          <p:cNvGrpSpPr/>
          <p:nvPr/>
        </p:nvGrpSpPr>
        <p:grpSpPr>
          <a:xfrm>
            <a:off x="2633980" y="1162685"/>
            <a:ext cx="1420495" cy="2493645"/>
            <a:chOff x="1522701" y="1347614"/>
            <a:chExt cx="1225224" cy="2204343"/>
          </a:xfrm>
        </p:grpSpPr>
        <p:grpSp>
          <p:nvGrpSpPr>
            <p:cNvPr id="5" name="组合 101"/>
            <p:cNvGrpSpPr/>
            <p:nvPr/>
          </p:nvGrpSpPr>
          <p:grpSpPr>
            <a:xfrm>
              <a:off x="1522701" y="1347614"/>
              <a:ext cx="1225224" cy="2204343"/>
              <a:chOff x="3851919" y="1591543"/>
              <a:chExt cx="1385318" cy="2492375"/>
            </a:xfrm>
          </p:grpSpPr>
          <p:sp>
            <p:nvSpPr>
              <p:cNvPr id="104"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05"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06"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103" name="TextBox 102"/>
            <p:cNvSpPr txBox="1"/>
            <p:nvPr/>
          </p:nvSpPr>
          <p:spPr>
            <a:xfrm>
              <a:off x="1897529" y="2700444"/>
              <a:ext cx="556563" cy="461413"/>
            </a:xfrm>
            <a:prstGeom prst="rect">
              <a:avLst/>
            </a:prstGeom>
            <a:noFill/>
          </p:spPr>
          <p:txBody>
            <a:bodyPr wrap="square" rtlCol="0">
              <a:spAutoFit/>
            </a:bodyPr>
            <a:lstStyle/>
            <a:p>
              <a:r>
                <a:rPr lang="en-US" altLang="zh-CN" sz="2800" dirty="0">
                  <a:solidFill>
                    <a:prstClr val="white"/>
                  </a:solidFill>
                  <a:latin typeface="Impact" panose="020B0806030902050204" pitchFamily="34" charset="0"/>
                </a:rPr>
                <a:t>01</a:t>
              </a:r>
              <a:endParaRPr lang="zh-CN" altLang="en-US" sz="2800" dirty="0">
                <a:solidFill>
                  <a:prstClr val="white"/>
                </a:solidFill>
                <a:latin typeface="Impact" panose="020B0806030902050204" pitchFamily="34" charset="0"/>
              </a:endParaRPr>
            </a:p>
          </p:txBody>
        </p:sp>
      </p:grpSp>
      <p:sp>
        <p:nvSpPr>
          <p:cNvPr id="113" name="矩形 1"/>
          <p:cNvSpPr>
            <a:spLocks noChangeArrowheads="1"/>
          </p:cNvSpPr>
          <p:nvPr/>
        </p:nvSpPr>
        <p:spPr bwMode="auto">
          <a:xfrm>
            <a:off x="2444334" y="3771787"/>
            <a:ext cx="1893692"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600" b="1" kern="0" dirty="0">
                <a:solidFill>
                  <a:schemeClr val="tx1">
                    <a:lumMod val="50000"/>
                    <a:lumOff val="50000"/>
                  </a:schemeClr>
                </a:solidFill>
                <a:latin typeface="微软雅黑" panose="020B0503020204020204" pitchFamily="34" charset="-122"/>
                <a:ea typeface="微软雅黑" panose="020B0503020204020204" pitchFamily="34" charset="-122"/>
              </a:rPr>
              <a:t>狗咬人事件</a:t>
            </a:r>
          </a:p>
        </p:txBody>
      </p:sp>
      <p:sp>
        <p:nvSpPr>
          <p:cNvPr id="114" name="矩形 1"/>
          <p:cNvSpPr>
            <a:spLocks noChangeArrowheads="1"/>
          </p:cNvSpPr>
          <p:nvPr/>
        </p:nvSpPr>
        <p:spPr bwMode="auto">
          <a:xfrm>
            <a:off x="4762810" y="3771787"/>
            <a:ext cx="1893692"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600" b="1" kern="0" dirty="0">
                <a:solidFill>
                  <a:schemeClr val="tx1">
                    <a:lumMod val="50000"/>
                    <a:lumOff val="50000"/>
                  </a:schemeClr>
                </a:solidFill>
                <a:latin typeface="微软雅黑" panose="020B0503020204020204" pitchFamily="34" charset="-122"/>
                <a:ea typeface="微软雅黑" panose="020B0503020204020204" pitchFamily="34" charset="-122"/>
              </a:rPr>
              <a:t>失控事件</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3"/>
                                        </p:tgtEl>
                                        <p:attrNameLst>
                                          <p:attrName>style.visibility</p:attrName>
                                        </p:attrNameLst>
                                      </p:cBhvr>
                                      <p:to>
                                        <p:strVal val="visible"/>
                                      </p:to>
                                    </p:set>
                                    <p:anim calcmode="lin" valueType="num">
                                      <p:cBhvr additive="base">
                                        <p:cTn id="17" dur="300" fill="hold"/>
                                        <p:tgtEl>
                                          <p:spTgt spid="113"/>
                                        </p:tgtEl>
                                        <p:attrNameLst>
                                          <p:attrName>ppt_x</p:attrName>
                                        </p:attrNameLst>
                                      </p:cBhvr>
                                      <p:tavLst>
                                        <p:tav tm="0">
                                          <p:val>
                                            <p:strVal val="0-#ppt_w/2"/>
                                          </p:val>
                                        </p:tav>
                                        <p:tav tm="100000">
                                          <p:val>
                                            <p:strVal val="#ppt_x"/>
                                          </p:val>
                                        </p:tav>
                                      </p:tavLst>
                                    </p:anim>
                                    <p:anim calcmode="lin" valueType="num">
                                      <p:cBhvr additive="base">
                                        <p:cTn id="18" dur="300" fill="hold"/>
                                        <p:tgtEl>
                                          <p:spTgt spid="1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4"/>
                                        </p:tgtEl>
                                        <p:attrNameLst>
                                          <p:attrName>style.visibility</p:attrName>
                                        </p:attrNameLst>
                                      </p:cBhvr>
                                      <p:to>
                                        <p:strVal val="visible"/>
                                      </p:to>
                                    </p:set>
                                    <p:anim calcmode="lin" valueType="num">
                                      <p:cBhvr additive="base">
                                        <p:cTn id="22" dur="300" fill="hold"/>
                                        <p:tgtEl>
                                          <p:spTgt spid="114"/>
                                        </p:tgtEl>
                                        <p:attrNameLst>
                                          <p:attrName>ppt_x</p:attrName>
                                        </p:attrNameLst>
                                      </p:cBhvr>
                                      <p:tavLst>
                                        <p:tav tm="0">
                                          <p:val>
                                            <p:strVal val="0-#ppt_w/2"/>
                                          </p:val>
                                        </p:tav>
                                        <p:tav tm="100000">
                                          <p:val>
                                            <p:strVal val="#ppt_x"/>
                                          </p:val>
                                        </p:tav>
                                      </p:tavLst>
                                    </p:anim>
                                    <p:anim calcmode="lin" valueType="num">
                                      <p:cBhvr additive="base">
                                        <p:cTn id="23" dur="3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任意多边形 4"/>
          <p:cNvSpPr>
            <a:spLocks noChangeArrowheads="1"/>
          </p:cNvSpPr>
          <p:nvPr/>
        </p:nvSpPr>
        <p:spPr bwMode="auto">
          <a:xfrm>
            <a:off x="8743950" y="4623433"/>
            <a:ext cx="476250" cy="300130"/>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72" name="TextBox 15"/>
          <p:cNvSpPr>
            <a:spLocks noChangeArrowheads="1"/>
          </p:cNvSpPr>
          <p:nvPr/>
        </p:nvSpPr>
        <p:spPr bwMode="auto">
          <a:xfrm>
            <a:off x="8803482" y="4657973"/>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1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pic>
        <p:nvPicPr>
          <p:cNvPr id="9225" name="图片 2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842"/>
          <a:stretch>
            <a:fillRect/>
          </a:stretch>
        </p:blipFill>
        <p:spPr bwMode="auto">
          <a:xfrm>
            <a:off x="935167" y="1252924"/>
            <a:ext cx="3952349" cy="226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9226" name="矩形 22"/>
          <p:cNvSpPr>
            <a:spLocks noChangeArrowheads="1"/>
          </p:cNvSpPr>
          <p:nvPr/>
        </p:nvSpPr>
        <p:spPr bwMode="auto">
          <a:xfrm>
            <a:off x="4887516" y="1252924"/>
            <a:ext cx="4256484" cy="2262886"/>
          </a:xfrm>
          <a:prstGeom prst="rect">
            <a:avLst/>
          </a:prstGeom>
          <a:solidFill>
            <a:schemeClr val="accent1">
              <a:alpha val="29803"/>
            </a:schemeClr>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endParaRPr lang="zh-CN" altLang="zh-CN" sz="1800"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9227" name="矩形 19"/>
          <p:cNvSpPr>
            <a:spLocks noChangeArrowheads="1"/>
          </p:cNvSpPr>
          <p:nvPr/>
        </p:nvSpPr>
        <p:spPr bwMode="auto">
          <a:xfrm>
            <a:off x="4887595" y="1252220"/>
            <a:ext cx="425640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no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ts val="375"/>
              </a:spcAft>
              <a:buNone/>
            </a:pPr>
            <a:r>
              <a:rPr lang="en-US"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1</a:t>
            </a:r>
            <a:r>
              <a:rPr lang="zh-CN" altLang="en-US"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a:t>
            </a:r>
            <a:r>
              <a:rPr lang="en-US"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 </a:t>
            </a:r>
            <a:r>
              <a:rPr lang="zh-CN"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城市中人员密集，公共空间有限，一定要依法养犬。各地应当及时修订养犬管理法规或规章，作出更加细化的规定，尤其要强化养犬行为主管部门的职责，建立有效的监管执法机制，改变当前</a:t>
            </a:r>
            <a:r>
              <a:rPr lang="en-US"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a:t>
            </a:r>
            <a:r>
              <a:rPr lang="zh-CN"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重收费、轻监管</a:t>
            </a:r>
            <a:r>
              <a:rPr lang="en-US"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a:t>
            </a:r>
            <a:r>
              <a:rPr lang="zh-CN"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的局面。</a:t>
            </a:r>
            <a:r>
              <a:rPr lang="en-US"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a:t>
            </a:r>
            <a:r>
              <a:rPr lang="zh-CN"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常莎说，为改变这一情况，应当首先从完善立法入手，通过明确养犬监管部门及其责任，细化执法流程，以提升执法效率和执法质量。同时，还应当注重构建持续性的监管机制，将养犬监管常态化，既要在监管过程中</a:t>
            </a:r>
            <a:r>
              <a:rPr lang="en-US"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a:t>
            </a:r>
            <a:r>
              <a:rPr lang="zh-CN"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抓典型</a:t>
            </a:r>
            <a:r>
              <a:rPr lang="en-US"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a:t>
            </a:r>
            <a:r>
              <a:rPr lang="zh-CN"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，发挥典型案例的警示作用；又要</a:t>
            </a:r>
            <a:r>
              <a:rPr lang="en-US"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a:t>
            </a:r>
            <a:r>
              <a:rPr lang="zh-CN"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放长线</a:t>
            </a:r>
            <a:r>
              <a:rPr lang="en-US"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a:t>
            </a:r>
            <a:r>
              <a:rPr lang="zh-CN" altLang="zh-CN" sz="1200" kern="100" spc="25" dirty="0">
                <a:solidFill>
                  <a:srgbClr val="333333"/>
                </a:solidFill>
                <a:effectLst/>
                <a:latin typeface="楷体" panose="02010609060101010101" pitchFamily="49" charset="-122"/>
                <a:ea typeface="楷体" panose="02010609060101010101" pitchFamily="49" charset="-122"/>
                <a:cs typeface="微软雅黑" panose="020B0503020204020204" pitchFamily="34" charset="-122"/>
                <a:sym typeface="+mn-ea"/>
              </a:rPr>
              <a:t>，将监管融入公民的日常生活中。</a:t>
            </a:r>
          </a:p>
        </p:txBody>
      </p:sp>
      <p:grpSp>
        <p:nvGrpSpPr>
          <p:cNvPr id="4" name="组合 15"/>
          <p:cNvGrpSpPr/>
          <p:nvPr/>
        </p:nvGrpSpPr>
        <p:grpSpPr bwMode="auto">
          <a:xfrm>
            <a:off x="1948815" y="1742440"/>
            <a:ext cx="210820" cy="332105"/>
            <a:chOff x="0" y="0"/>
            <a:chExt cx="474034" cy="743490"/>
          </a:xfrm>
          <a:solidFill>
            <a:schemeClr val="accent1"/>
          </a:solidFill>
        </p:grpSpPr>
        <p:sp>
          <p:nvSpPr>
            <p:cNvPr id="32783" name="同心圆 17"/>
            <p:cNvSpPr>
              <a:spLocks noChangeArrowheads="1"/>
            </p:cNvSpPr>
            <p:nvPr/>
          </p:nvSpPr>
          <p:spPr bwMode="auto">
            <a:xfrm>
              <a:off x="0" y="0"/>
              <a:ext cx="474034" cy="474034"/>
            </a:xfrm>
            <a:custGeom>
              <a:avLst/>
              <a:gdLst>
                <a:gd name="T0" fmla="*/ 5201579 w 21600"/>
                <a:gd name="T1" fmla="*/ 0 h 21600"/>
                <a:gd name="T2" fmla="*/ 1523383 w 21600"/>
                <a:gd name="T3" fmla="*/ 1523383 h 21600"/>
                <a:gd name="T4" fmla="*/ 0 w 21600"/>
                <a:gd name="T5" fmla="*/ 5201579 h 21600"/>
                <a:gd name="T6" fmla="*/ 1523383 w 21600"/>
                <a:gd name="T7" fmla="*/ 8879776 h 21600"/>
                <a:gd name="T8" fmla="*/ 5201579 w 21600"/>
                <a:gd name="T9" fmla="*/ 10403159 h 21600"/>
                <a:gd name="T10" fmla="*/ 8879776 w 21600"/>
                <a:gd name="T11" fmla="*/ 8879776 h 21600"/>
                <a:gd name="T12" fmla="*/ 10403159 w 21600"/>
                <a:gd name="T13" fmla="*/ 5201579 h 21600"/>
                <a:gd name="T14" fmla="*/ 8879776 w 21600"/>
                <a:gd name="T15" fmla="*/ 152338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000000"/>
                  </a:solidFill>
                  <a:bevel/>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84" name="等腰三角形 1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2782" name="椭圆 16"/>
          <p:cNvSpPr>
            <a:spLocks noChangeArrowheads="1"/>
          </p:cNvSpPr>
          <p:nvPr/>
        </p:nvSpPr>
        <p:spPr bwMode="auto">
          <a:xfrm>
            <a:off x="2022475" y="1816100"/>
            <a:ext cx="64135" cy="64135"/>
          </a:xfrm>
          <a:prstGeom prst="ellipse">
            <a:avLst/>
          </a:prstGeom>
          <a:solidFill>
            <a:schemeClr val="accent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矩形 1"/>
          <p:cNvSpPr/>
          <p:nvPr/>
        </p:nvSpPr>
        <p:spPr>
          <a:xfrm>
            <a:off x="694055" y="349250"/>
            <a:ext cx="1242060" cy="401320"/>
          </a:xfrm>
          <a:prstGeom prst="rect">
            <a:avLst/>
          </a:prstGeom>
          <a:solidFill>
            <a:schemeClr val="bg1"/>
          </a:solidFill>
        </p:spPr>
        <p:style>
          <a:lnRef idx="0">
            <a:srgbClr val="FFFFFF"/>
          </a:lnRef>
          <a:fillRef idx="1">
            <a:schemeClr val="accent1"/>
          </a:fillRef>
          <a:effectRef idx="0">
            <a:srgbClr val="FFFFFF"/>
          </a:effectRef>
          <a:fontRef idx="minor">
            <a:schemeClr val="dk1"/>
          </a:fontRef>
        </p:style>
        <p:txBody>
          <a:bodyPr rtlCol="0" anchor="ctr"/>
          <a:lstStyle/>
          <a:p>
            <a:pPr algn="ctr"/>
            <a:endParaRPr lang="zh-CN" altLang="en-US"/>
          </a:p>
        </p:txBody>
      </p:sp>
      <p:sp>
        <p:nvSpPr>
          <p:cNvPr id="68" name="矩形 67"/>
          <p:cNvSpPr/>
          <p:nvPr>
            <p:custDataLst>
              <p:tags r:id="rId1"/>
            </p:custDataLst>
          </p:nvPr>
        </p:nvSpPr>
        <p:spPr>
          <a:xfrm>
            <a:off x="610235" y="395605"/>
            <a:ext cx="2286000" cy="574675"/>
          </a:xfrm>
          <a:prstGeom prst="rect">
            <a:avLst/>
          </a:prstGeom>
          <a:solidFill>
            <a:schemeClr val="bg1"/>
          </a:solidFill>
        </p:spPr>
        <p:style>
          <a:lnRef idx="0">
            <a:srgbClr val="FFFFFF"/>
          </a:lnRef>
          <a:fillRef idx="1">
            <a:schemeClr val="accent1"/>
          </a:fillRef>
          <a:effectRef idx="0">
            <a:srgbClr val="FFFFFF"/>
          </a:effectRef>
          <a:fontRef idx="minor">
            <a:schemeClr val="dk1"/>
          </a:fontRef>
        </p:style>
        <p:txBody>
          <a:bodyPr rtlCol="0" anchor="ctr"/>
          <a:lstStyle/>
          <a:p>
            <a:pPr algn="ctr"/>
            <a:r>
              <a:rPr lang="zh-CN" altLang="en-US" sz="2000">
                <a:solidFill>
                  <a:schemeClr val="accent3"/>
                </a:solidFill>
                <a:latin typeface="微软雅黑" panose="020B0503020204020204" pitchFamily="34" charset="-122"/>
                <a:ea typeface="微软雅黑" panose="020B0503020204020204" pitchFamily="34" charset="-122"/>
              </a:rPr>
              <a:t>狗咬人事件</a:t>
            </a:r>
          </a:p>
        </p:txBody>
      </p:sp>
      <p:sp>
        <p:nvSpPr>
          <p:cNvPr id="9" name="矩形 8"/>
          <p:cNvSpPr/>
          <p:nvPr>
            <p:custDataLst>
              <p:tags r:id="rId2"/>
            </p:custDataLst>
          </p:nvPr>
        </p:nvSpPr>
        <p:spPr>
          <a:xfrm>
            <a:off x="887095" y="3515994"/>
            <a:ext cx="8256906" cy="956907"/>
          </a:xfrm>
          <a:prstGeom prst="rect">
            <a:avLst/>
          </a:prstGeom>
          <a:solidFill>
            <a:srgbClr val="D1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lnSpc>
                <a:spcPct val="130000"/>
              </a:lnSpc>
              <a:spcBef>
                <a:spcPct val="0"/>
              </a:spcBef>
              <a:spcAft>
                <a:spcPts val="375"/>
              </a:spcAft>
              <a:defRPr/>
            </a:pPr>
            <a:r>
              <a:rPr lang="en-US" altLang="zh-CN" sz="1200" kern="100" spc="25" dirty="0">
                <a:solidFill>
                  <a:srgbClr val="333333"/>
                </a:solidFill>
                <a:latin typeface="楷体" panose="02010609060101010101" pitchFamily="49" charset="-122"/>
                <a:ea typeface="楷体" panose="02010609060101010101" pitchFamily="49" charset="-122"/>
                <a:cs typeface="微软雅黑" panose="020B0503020204020204" pitchFamily="34" charset="-122"/>
                <a:sym typeface="+mn-ea"/>
              </a:rPr>
              <a:t>2</a:t>
            </a:r>
            <a:r>
              <a:rPr lang="zh-CN" altLang="en-US" sz="1200" kern="100" spc="25" dirty="0">
                <a:solidFill>
                  <a:srgbClr val="333333"/>
                </a:solidFill>
                <a:latin typeface="楷体" panose="02010609060101010101" pitchFamily="49" charset="-122"/>
                <a:ea typeface="楷体" panose="02010609060101010101" pitchFamily="49" charset="-122"/>
                <a:cs typeface="微软雅黑" panose="020B0503020204020204" pitchFamily="34" charset="-122"/>
                <a:sym typeface="+mn-ea"/>
              </a:rPr>
              <a:t>、</a:t>
            </a:r>
            <a:r>
              <a:rPr lang="zh-CN" altLang="zh-CN" sz="1200" kern="100" spc="25" dirty="0">
                <a:solidFill>
                  <a:srgbClr val="333333"/>
                </a:solidFill>
                <a:latin typeface="楷体" panose="02010609060101010101" pitchFamily="49" charset="-122"/>
                <a:ea typeface="楷体" panose="02010609060101010101" pitchFamily="49" charset="-122"/>
                <a:cs typeface="微软雅黑" panose="020B0503020204020204" pitchFamily="34" charset="-122"/>
                <a:sym typeface="+mn-ea"/>
              </a:rPr>
              <a:t>充分发挥基层社区的力量，授权居委会、业委会和物业公司协助执法部门参与管理养犬事务。物业公司、居委会等在没有执法权的情况下，可以积极配合职权部门落实执法效果，同时物业公司应主动掌握业主的养犬情况，组织业主并联合居委会、业委会成立文明养犬的自律组织，鼓励业主之间相互监督。</a:t>
            </a:r>
            <a:endParaRPr lang="zh-CN" altLang="en-US" sz="1200" kern="100" spc="25" dirty="0">
              <a:solidFill>
                <a:srgbClr val="333333"/>
              </a:solidFill>
              <a:latin typeface="楷体" panose="02010609060101010101" pitchFamily="49" charset="-122"/>
              <a:ea typeface="楷体" panose="02010609060101010101" pitchFamily="49" charset="-122"/>
              <a:cs typeface="微软雅黑" panose="020B0503020204020204" pitchFamily="34" charset="-122"/>
              <a:sym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225"/>
                                        </p:tgtEl>
                                        <p:attrNameLst>
                                          <p:attrName>style.visibility</p:attrName>
                                        </p:attrNameLst>
                                      </p:cBhvr>
                                      <p:to>
                                        <p:strVal val="visible"/>
                                      </p:to>
                                    </p:set>
                                    <p:animEffect>
                                      <p:cBhvr>
                                        <p:cTn id="7" dur="1000"/>
                                        <p:tgtEl>
                                          <p:spTgt spid="92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p:cBhvr>
                                        <p:cTn id="10" dur="1000"/>
                                        <p:tgtEl>
                                          <p:spTgt spid="9226"/>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9227"/>
                                        </p:tgtEl>
                                        <p:attrNameLst>
                                          <p:attrName>style.visibility</p:attrName>
                                        </p:attrNameLst>
                                      </p:cBhvr>
                                      <p:to>
                                        <p:strVal val="visible"/>
                                      </p:to>
                                    </p:set>
                                    <p:animEffect>
                                      <p:cBhvr>
                                        <p:cTn id="14" dur="750"/>
                                        <p:tgtEl>
                                          <p:spTgt spid="9227"/>
                                        </p:tgtEl>
                                      </p:cBhvr>
                                    </p:animEffec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bldLvl="0" animBg="1" autoUpdateAnimBg="0"/>
      <p:bldP spid="9227" grpId="0" bldLvl="0" autoUpdateAnimBg="0"/>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4">
            <a:extLst>
              <a:ext uri="{28A0092B-C50C-407E-A947-70E740481C1C}">
                <a14:useLocalDpi xmlns:a14="http://schemas.microsoft.com/office/drawing/2010/main" val="0"/>
              </a:ext>
            </a:extLst>
          </a:blip>
          <a:srcRect l="4369" r="2724"/>
          <a:stretch>
            <a:fillRect/>
          </a:stretch>
        </p:blipFill>
        <p:spPr>
          <a:xfrm>
            <a:off x="0" y="-635"/>
            <a:ext cx="9144000" cy="5145088"/>
          </a:xfrm>
          <a:prstGeom prst="rect">
            <a:avLst/>
          </a:prstGeom>
        </p:spPr>
      </p:pic>
      <p:sp>
        <p:nvSpPr>
          <p:cNvPr id="16" name="MH_SubTitle_1"/>
          <p:cNvSpPr/>
          <p:nvPr>
            <p:custDataLst>
              <p:tags r:id="rId2"/>
            </p:custDataLst>
          </p:nvPr>
        </p:nvSpPr>
        <p:spPr>
          <a:xfrm>
            <a:off x="3559018" y="1717973"/>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kern="0" dirty="0">
                <a:solidFill>
                  <a:schemeClr val="accent1"/>
                </a:solidFill>
                <a:latin typeface="微软雅黑" panose="020B0503020204020204" pitchFamily="34" charset="-122"/>
                <a:ea typeface="微软雅黑" panose="020B0503020204020204" pitchFamily="34" charset="-122"/>
              </a:rPr>
              <a:t>事件概述</a:t>
            </a:r>
          </a:p>
        </p:txBody>
      </p:sp>
      <p:sp>
        <p:nvSpPr>
          <p:cNvPr id="37" name="MH_Other_1"/>
          <p:cNvSpPr txBox="1"/>
          <p:nvPr>
            <p:custDataLst>
              <p:tags r:id="rId3"/>
            </p:custDataLst>
          </p:nvPr>
        </p:nvSpPr>
        <p:spPr>
          <a:xfrm flipH="1">
            <a:off x="3712362" y="1681969"/>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19" name="MH_SubTitle_2"/>
          <p:cNvSpPr/>
          <p:nvPr>
            <p:custDataLst>
              <p:tags r:id="rId4"/>
            </p:custDataLst>
          </p:nvPr>
        </p:nvSpPr>
        <p:spPr>
          <a:xfrm flipH="1">
            <a:off x="2073050" y="2424532"/>
            <a:ext cx="2977441" cy="42759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2"/>
          </a:solidFill>
          <a:ln w="25400" cap="flat" cmpd="sng" algn="ctr">
            <a:noFill/>
            <a:prstDash val="solid"/>
          </a:ln>
          <a:effectLst/>
        </p:spPr>
        <p:txBody>
          <a:bodyPr wrap="square" lIns="230429" tIns="0" rIns="0" bIns="0" rtlCol="0" anchor="ctr">
            <a:noAutofit/>
          </a:bodyPr>
          <a:lstStyle/>
          <a:p>
            <a:pPr algn="l"/>
            <a:r>
              <a:rPr lang="zh-CN" altLang="en-US" sz="1400" kern="0" dirty="0">
                <a:solidFill>
                  <a:schemeClr val="accent1"/>
                </a:solidFill>
                <a:latin typeface="微软雅黑" panose="020B0503020204020204" pitchFamily="34" charset="-122"/>
                <a:ea typeface="微软雅黑" panose="020B0503020204020204" pitchFamily="34" charset="-122"/>
              </a:rPr>
              <a:t>事件发展后续失控</a:t>
            </a:r>
          </a:p>
        </p:txBody>
      </p:sp>
      <p:sp>
        <p:nvSpPr>
          <p:cNvPr id="38" name="MH_Other_2"/>
          <p:cNvSpPr txBox="1"/>
          <p:nvPr>
            <p:custDataLst>
              <p:tags r:id="rId5"/>
            </p:custDataLst>
          </p:nvPr>
        </p:nvSpPr>
        <p:spPr>
          <a:xfrm flipH="1">
            <a:off x="4313882" y="2402049"/>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12" name="MH_SubTitle_1"/>
          <p:cNvSpPr/>
          <p:nvPr>
            <p:custDataLst>
              <p:tags r:id="rId6"/>
            </p:custDataLst>
          </p:nvPr>
        </p:nvSpPr>
        <p:spPr>
          <a:xfrm>
            <a:off x="3559018" y="3089851"/>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3"/>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kern="0" dirty="0">
                <a:solidFill>
                  <a:schemeClr val="accent1"/>
                </a:solidFill>
                <a:latin typeface="微软雅黑" panose="020B0503020204020204" pitchFamily="34" charset="-122"/>
                <a:ea typeface="微软雅黑" panose="020B0503020204020204" pitchFamily="34" charset="-122"/>
              </a:rPr>
              <a:t>从马原角度解析该事件</a:t>
            </a:r>
          </a:p>
        </p:txBody>
      </p:sp>
      <p:sp>
        <p:nvSpPr>
          <p:cNvPr id="20" name="MH_Other_1"/>
          <p:cNvSpPr txBox="1"/>
          <p:nvPr>
            <p:custDataLst>
              <p:tags r:id="rId7"/>
            </p:custDataLst>
          </p:nvPr>
        </p:nvSpPr>
        <p:spPr>
          <a:xfrm flipH="1">
            <a:off x="3712362" y="305012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21" name="MH_SubTitle_2"/>
          <p:cNvSpPr/>
          <p:nvPr>
            <p:custDataLst>
              <p:tags r:id="rId8"/>
            </p:custDataLst>
          </p:nvPr>
        </p:nvSpPr>
        <p:spPr>
          <a:xfrm flipH="1">
            <a:off x="2073050" y="3796410"/>
            <a:ext cx="2977441" cy="42759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4"/>
          </a:solidFill>
          <a:ln w="25400" cap="flat" cmpd="sng" algn="ctr">
            <a:noFill/>
            <a:prstDash val="solid"/>
          </a:ln>
          <a:effectLst/>
        </p:spPr>
        <p:txBody>
          <a:bodyPr wrap="square" lIns="230429" tIns="0" rIns="0" bIns="0" rtlCol="0" anchor="ctr">
            <a:noAutofit/>
          </a:bodyPr>
          <a:lstStyle/>
          <a:p>
            <a:pPr algn="l"/>
            <a:r>
              <a:rPr lang="zh-CN" altLang="en-US" sz="1400" dirty="0">
                <a:solidFill>
                  <a:schemeClr val="accent1"/>
                </a:solidFill>
                <a:latin typeface="微软雅黑" panose="020B0503020204020204" pitchFamily="34" charset="-122"/>
                <a:ea typeface="微软雅黑" panose="020B0503020204020204" pitchFamily="34" charset="-122"/>
              </a:rPr>
              <a:t>总结及建议</a:t>
            </a:r>
          </a:p>
        </p:txBody>
      </p:sp>
      <p:sp>
        <p:nvSpPr>
          <p:cNvPr id="23" name="MH_Other_2"/>
          <p:cNvSpPr txBox="1"/>
          <p:nvPr>
            <p:custDataLst>
              <p:tags r:id="rId9"/>
            </p:custDataLst>
          </p:nvPr>
        </p:nvSpPr>
        <p:spPr>
          <a:xfrm flipH="1">
            <a:off x="4313882" y="377020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04</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24" name="MH_Others_1"/>
          <p:cNvSpPr txBox="1"/>
          <p:nvPr>
            <p:custDataLst>
              <p:tags r:id="rId10"/>
            </p:custDataLst>
          </p:nvPr>
        </p:nvSpPr>
        <p:spPr>
          <a:xfrm>
            <a:off x="2961836" y="946354"/>
            <a:ext cx="1194364" cy="481674"/>
          </a:xfrm>
          <a:prstGeom prst="rect">
            <a:avLst/>
          </a:prstGeom>
          <a:noFill/>
        </p:spPr>
        <p:txBody>
          <a:bodyPr vert="horz" wrap="square" lIns="0" tIns="0" rIns="0" bIns="0" rtlCol="0" anchor="ctr" anchorCtr="0">
            <a:spAutoFit/>
          </a:bodyPr>
          <a:lstStyle/>
          <a:p>
            <a:pPr algn="ctr"/>
            <a:r>
              <a:rPr lang="zh-CN" altLang="en-US" sz="3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5" name="MH_Others_2"/>
          <p:cNvSpPr txBox="1"/>
          <p:nvPr>
            <p:custDataLst>
              <p:tags r:id="rId11"/>
            </p:custDataLst>
          </p:nvPr>
        </p:nvSpPr>
        <p:spPr>
          <a:xfrm>
            <a:off x="4137967" y="1180598"/>
            <a:ext cx="1224136" cy="215444"/>
          </a:xfrm>
          <a:prstGeom prst="rect">
            <a:avLst/>
          </a:prstGeom>
          <a:noFill/>
        </p:spPr>
        <p:txBody>
          <a:bodyPr wrap="square" lIns="0" tIns="0" rIns="0" bIns="0">
            <a:spAutoFit/>
          </a:bodyPr>
          <a:lstStyle/>
          <a:p>
            <a:pPr algn="dist">
              <a:defRPr/>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649"/>
                            </p:stCondLst>
                            <p:childTnLst>
                              <p:par>
                                <p:cTn id="13" presetID="23" presetClass="entr" presetSubtype="288" fill="hold" grpId="0" nodeType="afterEffect">
                                  <p:stCondLst>
                                    <p:cond delay="0"/>
                                  </p:stCondLst>
                                  <p:iterate type="lt">
                                    <p:tmPct val="0"/>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strVal val="4/3*#ppt_w"/>
                                          </p:val>
                                        </p:tav>
                                        <p:tav tm="100000">
                                          <p:val>
                                            <p:strVal val="#ppt_w"/>
                                          </p:val>
                                        </p:tav>
                                      </p:tavLst>
                                    </p:anim>
                                    <p:anim calcmode="lin" valueType="num">
                                      <p:cBhvr>
                                        <p:cTn id="16" dur="500" fill="hold"/>
                                        <p:tgtEl>
                                          <p:spTgt spid="25"/>
                                        </p:tgtEl>
                                        <p:attrNameLst>
                                          <p:attrName>ppt_h</p:attrName>
                                        </p:attrNameLst>
                                      </p:cBhvr>
                                      <p:tavLst>
                                        <p:tav tm="0">
                                          <p:val>
                                            <p:strVal val="4/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1+#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p:bldP spid="19" grpId="0" bldLvl="0" animBg="1"/>
      <p:bldP spid="38" grpId="0"/>
      <p:bldP spid="12" grpId="0" animBg="1"/>
      <p:bldP spid="20" grpId="0"/>
      <p:bldP spid="21" grpId="0" animBg="1"/>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76"/>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1197143"/>
            <a:ext cx="3651646" cy="3268085"/>
            <a:chOff x="0" y="1196774"/>
            <a:chExt cx="3651646" cy="3267076"/>
          </a:xfrm>
        </p:grpSpPr>
        <p:sp>
          <p:nvSpPr>
            <p:cNvPr id="160" name="Freeform 6"/>
            <p:cNvSpPr/>
            <p:nvPr>
              <p:custDataLst>
                <p:tags r:id="rId3"/>
              </p:custDataLst>
            </p:nvPr>
          </p:nvSpPr>
          <p:spPr bwMode="auto">
            <a:xfrm>
              <a:off x="1090613" y="2813644"/>
              <a:ext cx="659606" cy="288131"/>
            </a:xfrm>
            <a:custGeom>
              <a:avLst/>
              <a:gdLst>
                <a:gd name="T0" fmla="*/ 54 w 256"/>
                <a:gd name="T1" fmla="*/ 107 h 112"/>
                <a:gd name="T2" fmla="*/ 70 w 256"/>
                <a:gd name="T3" fmla="*/ 108 h 112"/>
                <a:gd name="T4" fmla="*/ 143 w 256"/>
                <a:gd name="T5" fmla="*/ 80 h 112"/>
                <a:gd name="T6" fmla="*/ 239 w 256"/>
                <a:gd name="T7" fmla="*/ 65 h 112"/>
                <a:gd name="T8" fmla="*/ 239 w 256"/>
                <a:gd name="T9" fmla="*/ 63 h 112"/>
                <a:gd name="T10" fmla="*/ 256 w 256"/>
                <a:gd name="T11" fmla="*/ 52 h 112"/>
                <a:gd name="T12" fmla="*/ 252 w 256"/>
                <a:gd name="T13" fmla="*/ 0 h 112"/>
                <a:gd name="T14" fmla="*/ 0 w 256"/>
                <a:gd name="T15" fmla="*/ 22 h 112"/>
                <a:gd name="T16" fmla="*/ 37 w 256"/>
                <a:gd name="T17" fmla="*/ 112 h 112"/>
                <a:gd name="T18" fmla="*/ 54 w 256"/>
                <a:gd name="T19"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12">
                  <a:moveTo>
                    <a:pt x="54" y="107"/>
                  </a:moveTo>
                  <a:cubicBezTo>
                    <a:pt x="60" y="105"/>
                    <a:pt x="65" y="106"/>
                    <a:pt x="70" y="108"/>
                  </a:cubicBezTo>
                  <a:cubicBezTo>
                    <a:pt x="143" y="80"/>
                    <a:pt x="143" y="80"/>
                    <a:pt x="143" y="80"/>
                  </a:cubicBezTo>
                  <a:cubicBezTo>
                    <a:pt x="239" y="65"/>
                    <a:pt x="239" y="65"/>
                    <a:pt x="239" y="65"/>
                  </a:cubicBezTo>
                  <a:cubicBezTo>
                    <a:pt x="239" y="64"/>
                    <a:pt x="239" y="64"/>
                    <a:pt x="239" y="63"/>
                  </a:cubicBezTo>
                  <a:cubicBezTo>
                    <a:pt x="256" y="52"/>
                    <a:pt x="256" y="52"/>
                    <a:pt x="256" y="52"/>
                  </a:cubicBezTo>
                  <a:cubicBezTo>
                    <a:pt x="252" y="0"/>
                    <a:pt x="252" y="0"/>
                    <a:pt x="252" y="0"/>
                  </a:cubicBezTo>
                  <a:cubicBezTo>
                    <a:pt x="0" y="22"/>
                    <a:pt x="0" y="22"/>
                    <a:pt x="0" y="22"/>
                  </a:cubicBezTo>
                  <a:cubicBezTo>
                    <a:pt x="37" y="112"/>
                    <a:pt x="37" y="112"/>
                    <a:pt x="37" y="112"/>
                  </a:cubicBezTo>
                  <a:lnTo>
                    <a:pt x="54" y="10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1" name="Freeform 7"/>
            <p:cNvSpPr/>
            <p:nvPr>
              <p:custDataLst>
                <p:tags r:id="rId4"/>
              </p:custDataLst>
            </p:nvPr>
          </p:nvSpPr>
          <p:spPr bwMode="auto">
            <a:xfrm>
              <a:off x="1668066" y="3879253"/>
              <a:ext cx="392906" cy="285750"/>
            </a:xfrm>
            <a:custGeom>
              <a:avLst/>
              <a:gdLst>
                <a:gd name="T0" fmla="*/ 135 w 153"/>
                <a:gd name="T1" fmla="*/ 0 h 111"/>
                <a:gd name="T2" fmla="*/ 72 w 153"/>
                <a:gd name="T3" fmla="*/ 46 h 111"/>
                <a:gd name="T4" fmla="*/ 71 w 153"/>
                <a:gd name="T5" fmla="*/ 47 h 111"/>
                <a:gd name="T6" fmla="*/ 39 w 153"/>
                <a:gd name="T7" fmla="*/ 57 h 111"/>
                <a:gd name="T8" fmla="*/ 33 w 153"/>
                <a:gd name="T9" fmla="*/ 57 h 111"/>
                <a:gd name="T10" fmla="*/ 0 w 153"/>
                <a:gd name="T11" fmla="*/ 58 h 111"/>
                <a:gd name="T12" fmla="*/ 8 w 153"/>
                <a:gd name="T13" fmla="*/ 79 h 111"/>
                <a:gd name="T14" fmla="*/ 60 w 153"/>
                <a:gd name="T15" fmla="*/ 104 h 111"/>
                <a:gd name="T16" fmla="*/ 105 w 153"/>
                <a:gd name="T17" fmla="*/ 90 h 111"/>
                <a:gd name="T18" fmla="*/ 141 w 153"/>
                <a:gd name="T19" fmla="*/ 15 h 111"/>
                <a:gd name="T20" fmla="*/ 135 w 153"/>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1">
                  <a:moveTo>
                    <a:pt x="135" y="0"/>
                  </a:moveTo>
                  <a:cubicBezTo>
                    <a:pt x="72" y="46"/>
                    <a:pt x="72" y="46"/>
                    <a:pt x="72" y="46"/>
                  </a:cubicBezTo>
                  <a:cubicBezTo>
                    <a:pt x="71" y="47"/>
                    <a:pt x="71" y="47"/>
                    <a:pt x="71" y="47"/>
                  </a:cubicBezTo>
                  <a:cubicBezTo>
                    <a:pt x="61" y="52"/>
                    <a:pt x="50" y="55"/>
                    <a:pt x="39" y="57"/>
                  </a:cubicBezTo>
                  <a:cubicBezTo>
                    <a:pt x="37" y="57"/>
                    <a:pt x="35" y="57"/>
                    <a:pt x="33" y="57"/>
                  </a:cubicBezTo>
                  <a:cubicBezTo>
                    <a:pt x="0" y="58"/>
                    <a:pt x="0" y="58"/>
                    <a:pt x="0" y="58"/>
                  </a:cubicBezTo>
                  <a:cubicBezTo>
                    <a:pt x="8" y="79"/>
                    <a:pt x="8" y="79"/>
                    <a:pt x="8" y="79"/>
                  </a:cubicBezTo>
                  <a:cubicBezTo>
                    <a:pt x="16" y="100"/>
                    <a:pt x="39" y="111"/>
                    <a:pt x="60" y="104"/>
                  </a:cubicBezTo>
                  <a:cubicBezTo>
                    <a:pt x="105" y="90"/>
                    <a:pt x="105" y="90"/>
                    <a:pt x="105" y="90"/>
                  </a:cubicBezTo>
                  <a:cubicBezTo>
                    <a:pt x="136" y="80"/>
                    <a:pt x="153" y="46"/>
                    <a:pt x="141" y="15"/>
                  </a:cubicBezTo>
                  <a:cubicBezTo>
                    <a:pt x="139" y="10"/>
                    <a:pt x="137" y="5"/>
                    <a:pt x="135"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2" name="Freeform 8"/>
            <p:cNvSpPr/>
            <p:nvPr>
              <p:custDataLst>
                <p:tags r:id="rId5"/>
              </p:custDataLst>
            </p:nvPr>
          </p:nvSpPr>
          <p:spPr bwMode="auto">
            <a:xfrm>
              <a:off x="594122" y="2962472"/>
              <a:ext cx="1488281" cy="1069181"/>
            </a:xfrm>
            <a:custGeom>
              <a:avLst/>
              <a:gdLst>
                <a:gd name="T0" fmla="*/ 338 w 578"/>
                <a:gd name="T1" fmla="*/ 30 h 415"/>
                <a:gd name="T2" fmla="*/ 229 w 578"/>
                <a:gd name="T3" fmla="*/ 72 h 415"/>
                <a:gd name="T4" fmla="*/ 195 w 578"/>
                <a:gd name="T5" fmla="*/ 94 h 415"/>
                <a:gd name="T6" fmla="*/ 156 w 578"/>
                <a:gd name="T7" fmla="*/ 131 h 415"/>
                <a:gd name="T8" fmla="*/ 0 w 578"/>
                <a:gd name="T9" fmla="*/ 173 h 415"/>
                <a:gd name="T10" fmla="*/ 76 w 578"/>
                <a:gd name="T11" fmla="*/ 415 h 415"/>
                <a:gd name="T12" fmla="*/ 234 w 578"/>
                <a:gd name="T13" fmla="*/ 388 h 415"/>
                <a:gd name="T14" fmla="*/ 317 w 578"/>
                <a:gd name="T15" fmla="*/ 406 h 415"/>
                <a:gd name="T16" fmla="*/ 350 w 578"/>
                <a:gd name="T17" fmla="*/ 409 h 415"/>
                <a:gd name="T18" fmla="*/ 450 w 578"/>
                <a:gd name="T19" fmla="*/ 405 h 415"/>
                <a:gd name="T20" fmla="*/ 484 w 578"/>
                <a:gd name="T21" fmla="*/ 396 h 415"/>
                <a:gd name="T22" fmla="*/ 558 w 578"/>
                <a:gd name="T23" fmla="*/ 341 h 415"/>
                <a:gd name="T24" fmla="*/ 574 w 578"/>
                <a:gd name="T25" fmla="*/ 314 h 415"/>
                <a:gd name="T26" fmla="*/ 574 w 578"/>
                <a:gd name="T27" fmla="*/ 295 h 415"/>
                <a:gd name="T28" fmla="*/ 552 w 578"/>
                <a:gd name="T29" fmla="*/ 268 h 415"/>
                <a:gd name="T30" fmla="*/ 552 w 578"/>
                <a:gd name="T31" fmla="*/ 268 h 415"/>
                <a:gd name="T32" fmla="*/ 552 w 578"/>
                <a:gd name="T33" fmla="*/ 266 h 415"/>
                <a:gd name="T34" fmla="*/ 560 w 578"/>
                <a:gd name="T35" fmla="*/ 263 h 415"/>
                <a:gd name="T36" fmla="*/ 578 w 578"/>
                <a:gd name="T37" fmla="*/ 236 h 415"/>
                <a:gd name="T38" fmla="*/ 575 w 578"/>
                <a:gd name="T39" fmla="*/ 210 h 415"/>
                <a:gd name="T40" fmla="*/ 554 w 578"/>
                <a:gd name="T41" fmla="*/ 180 h 415"/>
                <a:gd name="T42" fmla="*/ 544 w 578"/>
                <a:gd name="T43" fmla="*/ 178 h 415"/>
                <a:gd name="T44" fmla="*/ 544 w 578"/>
                <a:gd name="T45" fmla="*/ 175 h 415"/>
                <a:gd name="T46" fmla="*/ 555 w 578"/>
                <a:gd name="T47" fmla="*/ 173 h 415"/>
                <a:gd name="T48" fmla="*/ 568 w 578"/>
                <a:gd name="T49" fmla="*/ 143 h 415"/>
                <a:gd name="T50" fmla="*/ 566 w 578"/>
                <a:gd name="T51" fmla="*/ 122 h 415"/>
                <a:gd name="T52" fmla="*/ 527 w 578"/>
                <a:gd name="T53" fmla="*/ 100 h 415"/>
                <a:gd name="T54" fmla="*/ 520 w 578"/>
                <a:gd name="T55" fmla="*/ 99 h 415"/>
                <a:gd name="T56" fmla="*/ 520 w 578"/>
                <a:gd name="T57" fmla="*/ 97 h 415"/>
                <a:gd name="T58" fmla="*/ 538 w 578"/>
                <a:gd name="T59" fmla="*/ 89 h 415"/>
                <a:gd name="T60" fmla="*/ 554 w 578"/>
                <a:gd name="T61" fmla="*/ 57 h 415"/>
                <a:gd name="T62" fmla="*/ 549 w 578"/>
                <a:gd name="T63" fmla="*/ 26 h 415"/>
                <a:gd name="T64" fmla="*/ 516 w 578"/>
                <a:gd name="T65" fmla="*/ 2 h 415"/>
                <a:gd name="T66" fmla="*/ 338 w 578"/>
                <a:gd name="T67"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8" h="415">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3" name="Freeform 9"/>
            <p:cNvSpPr/>
            <p:nvPr>
              <p:custDataLst>
                <p:tags r:id="rId6"/>
              </p:custDataLst>
            </p:nvPr>
          </p:nvSpPr>
          <p:spPr bwMode="auto">
            <a:xfrm>
              <a:off x="0" y="3251794"/>
              <a:ext cx="1014413" cy="1212056"/>
            </a:xfrm>
            <a:custGeom>
              <a:avLst/>
              <a:gdLst>
                <a:gd name="T0" fmla="*/ 0 w 394"/>
                <a:gd name="T1" fmla="*/ 85 h 471"/>
                <a:gd name="T2" fmla="*/ 0 w 394"/>
                <a:gd name="T3" fmla="*/ 471 h 471"/>
                <a:gd name="T4" fmla="*/ 377 w 394"/>
                <a:gd name="T5" fmla="*/ 346 h 471"/>
                <a:gd name="T6" fmla="*/ 391 w 394"/>
                <a:gd name="T7" fmla="*/ 322 h 471"/>
                <a:gd name="T8" fmla="*/ 310 w 394"/>
                <a:gd name="T9" fmla="*/ 0 h 471"/>
                <a:gd name="T10" fmla="*/ 0 w 394"/>
                <a:gd name="T11" fmla="*/ 85 h 471"/>
              </a:gdLst>
              <a:ahLst/>
              <a:cxnLst>
                <a:cxn ang="0">
                  <a:pos x="T0" y="T1"/>
                </a:cxn>
                <a:cxn ang="0">
                  <a:pos x="T2" y="T3"/>
                </a:cxn>
                <a:cxn ang="0">
                  <a:pos x="T4" y="T5"/>
                </a:cxn>
                <a:cxn ang="0">
                  <a:pos x="T6" y="T7"/>
                </a:cxn>
                <a:cxn ang="0">
                  <a:pos x="T8" y="T9"/>
                </a:cxn>
                <a:cxn ang="0">
                  <a:pos x="T10" y="T11"/>
                </a:cxn>
              </a:cxnLst>
              <a:rect l="0" t="0" r="r" b="b"/>
              <a:pathLst>
                <a:path w="394" h="471">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4" name="Freeform 10"/>
            <p:cNvSpPr/>
            <p:nvPr>
              <p:custDataLst>
                <p:tags r:id="rId7"/>
              </p:custDataLst>
            </p:nvPr>
          </p:nvSpPr>
          <p:spPr bwMode="auto">
            <a:xfrm>
              <a:off x="802482" y="3241078"/>
              <a:ext cx="334565" cy="841772"/>
            </a:xfrm>
            <a:custGeom>
              <a:avLst/>
              <a:gdLst>
                <a:gd name="T0" fmla="*/ 80 w 130"/>
                <a:gd name="T1" fmla="*/ 327 h 327"/>
                <a:gd name="T2" fmla="*/ 107 w 130"/>
                <a:gd name="T3" fmla="*/ 322 h 327"/>
                <a:gd name="T4" fmla="*/ 127 w 130"/>
                <a:gd name="T5" fmla="*/ 292 h 327"/>
                <a:gd name="T6" fmla="*/ 58 w 130"/>
                <a:gd name="T7" fmla="*/ 18 h 327"/>
                <a:gd name="T8" fmla="*/ 33 w 130"/>
                <a:gd name="T9" fmla="*/ 3 h 327"/>
                <a:gd name="T10" fmla="*/ 0 w 130"/>
                <a:gd name="T11" fmla="*/ 10 h 327"/>
                <a:gd name="T12" fmla="*/ 80 w 13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30" h="327">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solidFill>
              <a:schemeClr val="accent1"/>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5" name="Freeform 11"/>
            <p:cNvSpPr/>
            <p:nvPr>
              <p:custDataLst>
                <p:tags r:id="rId8"/>
              </p:custDataLst>
            </p:nvPr>
          </p:nvSpPr>
          <p:spPr bwMode="auto">
            <a:xfrm>
              <a:off x="851297" y="3287512"/>
              <a:ext cx="239315" cy="748904"/>
            </a:xfrm>
            <a:custGeom>
              <a:avLst/>
              <a:gdLst>
                <a:gd name="T0" fmla="*/ 0 w 93"/>
                <a:gd name="T1" fmla="*/ 4 h 291"/>
                <a:gd name="T2" fmla="*/ 18 w 93"/>
                <a:gd name="T3" fmla="*/ 0 h 291"/>
                <a:gd name="T4" fmla="*/ 18 w 93"/>
                <a:gd name="T5" fmla="*/ 0 h 291"/>
                <a:gd name="T6" fmla="*/ 24 w 93"/>
                <a:gd name="T7" fmla="*/ 4 h 291"/>
                <a:gd name="T8" fmla="*/ 92 w 93"/>
                <a:gd name="T9" fmla="*/ 277 h 291"/>
                <a:gd name="T10" fmla="*/ 91 w 93"/>
                <a:gd name="T11" fmla="*/ 284 h 291"/>
                <a:gd name="T12" fmla="*/ 85 w 93"/>
                <a:gd name="T13" fmla="*/ 288 h 291"/>
                <a:gd name="T14" fmla="*/ 73 w 93"/>
                <a:gd name="T15" fmla="*/ 291 h 291"/>
                <a:gd name="T16" fmla="*/ 0 w 93"/>
                <a:gd name="T17"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91">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6" name="Freeform 12"/>
            <p:cNvSpPr/>
            <p:nvPr>
              <p:custDataLst>
                <p:tags r:id="rId9"/>
              </p:custDataLst>
            </p:nvPr>
          </p:nvSpPr>
          <p:spPr bwMode="auto">
            <a:xfrm>
              <a:off x="1566863" y="1904006"/>
              <a:ext cx="113109" cy="209550"/>
            </a:xfrm>
            <a:custGeom>
              <a:avLst/>
              <a:gdLst>
                <a:gd name="T0" fmla="*/ 0 w 44"/>
                <a:gd name="T1" fmla="*/ 1 h 81"/>
                <a:gd name="T2" fmla="*/ 9 w 44"/>
                <a:gd name="T3" fmla="*/ 81 h 81"/>
                <a:gd name="T4" fmla="*/ 41 w 44"/>
                <a:gd name="T5" fmla="*/ 37 h 81"/>
                <a:gd name="T6" fmla="*/ 0 w 44"/>
                <a:gd name="T7" fmla="*/ 1 h 81"/>
              </a:gdLst>
              <a:ahLst/>
              <a:cxnLst>
                <a:cxn ang="0">
                  <a:pos x="T0" y="T1"/>
                </a:cxn>
                <a:cxn ang="0">
                  <a:pos x="T2" y="T3"/>
                </a:cxn>
                <a:cxn ang="0">
                  <a:pos x="T4" y="T5"/>
                </a:cxn>
                <a:cxn ang="0">
                  <a:pos x="T6" y="T7"/>
                </a:cxn>
              </a:cxnLst>
              <a:rect l="0" t="0" r="r" b="b"/>
              <a:pathLst>
                <a:path w="44" h="81">
                  <a:moveTo>
                    <a:pt x="0" y="1"/>
                  </a:moveTo>
                  <a:cubicBezTo>
                    <a:pt x="9" y="81"/>
                    <a:pt x="9" y="81"/>
                    <a:pt x="9" y="81"/>
                  </a:cubicBezTo>
                  <a:cubicBezTo>
                    <a:pt x="30" y="77"/>
                    <a:pt x="44" y="58"/>
                    <a:pt x="41" y="37"/>
                  </a:cubicBezTo>
                  <a:cubicBezTo>
                    <a:pt x="39" y="16"/>
                    <a:pt x="20" y="0"/>
                    <a:pt x="0"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7" name="Freeform 13"/>
            <p:cNvSpPr/>
            <p:nvPr>
              <p:custDataLst>
                <p:tags r:id="rId10"/>
              </p:custDataLst>
            </p:nvPr>
          </p:nvSpPr>
          <p:spPr bwMode="auto">
            <a:xfrm>
              <a:off x="1462087" y="1909959"/>
              <a:ext cx="100013" cy="110729"/>
            </a:xfrm>
            <a:custGeom>
              <a:avLst/>
              <a:gdLst>
                <a:gd name="T0" fmla="*/ 39 w 39"/>
                <a:gd name="T1" fmla="*/ 38 h 43"/>
                <a:gd name="T2" fmla="*/ 34 w 39"/>
                <a:gd name="T3" fmla="*/ 0 h 43"/>
                <a:gd name="T4" fmla="*/ 2 w 39"/>
                <a:gd name="T5" fmla="*/ 43 h 43"/>
                <a:gd name="T6" fmla="*/ 39 w 39"/>
                <a:gd name="T7" fmla="*/ 38 h 43"/>
              </a:gdLst>
              <a:ahLst/>
              <a:cxnLst>
                <a:cxn ang="0">
                  <a:pos x="T0" y="T1"/>
                </a:cxn>
                <a:cxn ang="0">
                  <a:pos x="T2" y="T3"/>
                </a:cxn>
                <a:cxn ang="0">
                  <a:pos x="T4" y="T5"/>
                </a:cxn>
                <a:cxn ang="0">
                  <a:pos x="T6" y="T7"/>
                </a:cxn>
              </a:cxnLst>
              <a:rect l="0" t="0" r="r" b="b"/>
              <a:pathLst>
                <a:path w="39" h="43">
                  <a:moveTo>
                    <a:pt x="39" y="38"/>
                  </a:moveTo>
                  <a:cubicBezTo>
                    <a:pt x="34" y="0"/>
                    <a:pt x="34" y="0"/>
                    <a:pt x="34" y="0"/>
                  </a:cubicBezTo>
                  <a:cubicBezTo>
                    <a:pt x="14" y="4"/>
                    <a:pt x="0" y="22"/>
                    <a:pt x="2" y="43"/>
                  </a:cubicBezTo>
                  <a:lnTo>
                    <a:pt x="39" y="3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8" name="Freeform 14"/>
            <p:cNvSpPr/>
            <p:nvPr>
              <p:custDataLst>
                <p:tags r:id="rId11"/>
              </p:custDataLst>
            </p:nvPr>
          </p:nvSpPr>
          <p:spPr bwMode="auto">
            <a:xfrm>
              <a:off x="1469232" y="2025450"/>
              <a:ext cx="105965" cy="92869"/>
            </a:xfrm>
            <a:custGeom>
              <a:avLst/>
              <a:gdLst>
                <a:gd name="T0" fmla="*/ 0 w 41"/>
                <a:gd name="T1" fmla="*/ 5 h 36"/>
                <a:gd name="T2" fmla="*/ 41 w 41"/>
                <a:gd name="T3" fmla="*/ 35 h 36"/>
                <a:gd name="T4" fmla="*/ 36 w 41"/>
                <a:gd name="T5" fmla="*/ 0 h 36"/>
                <a:gd name="T6" fmla="*/ 0 w 41"/>
                <a:gd name="T7" fmla="*/ 5 h 36"/>
              </a:gdLst>
              <a:ahLst/>
              <a:cxnLst>
                <a:cxn ang="0">
                  <a:pos x="T0" y="T1"/>
                </a:cxn>
                <a:cxn ang="0">
                  <a:pos x="T2" y="T3"/>
                </a:cxn>
                <a:cxn ang="0">
                  <a:pos x="T4" y="T5"/>
                </a:cxn>
                <a:cxn ang="0">
                  <a:pos x="T6" y="T7"/>
                </a:cxn>
              </a:cxnLst>
              <a:rect l="0" t="0" r="r" b="b"/>
              <a:pathLst>
                <a:path w="41" h="36">
                  <a:moveTo>
                    <a:pt x="0" y="5"/>
                  </a:moveTo>
                  <a:cubicBezTo>
                    <a:pt x="5" y="23"/>
                    <a:pt x="22" y="36"/>
                    <a:pt x="41" y="35"/>
                  </a:cubicBezTo>
                  <a:cubicBezTo>
                    <a:pt x="36" y="0"/>
                    <a:pt x="36" y="0"/>
                    <a:pt x="36" y="0"/>
                  </a:cubicBezTo>
                  <a:lnTo>
                    <a:pt x="0" y="5"/>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9" name="Freeform 15"/>
            <p:cNvSpPr/>
            <p:nvPr>
              <p:custDataLst>
                <p:tags r:id="rId12"/>
              </p:custDataLst>
            </p:nvPr>
          </p:nvSpPr>
          <p:spPr bwMode="auto">
            <a:xfrm>
              <a:off x="3227784" y="2713631"/>
              <a:ext cx="113109" cy="205979"/>
            </a:xfrm>
            <a:custGeom>
              <a:avLst/>
              <a:gdLst>
                <a:gd name="T0" fmla="*/ 0 w 44"/>
                <a:gd name="T1" fmla="*/ 1 h 80"/>
                <a:gd name="T2" fmla="*/ 10 w 44"/>
                <a:gd name="T3" fmla="*/ 80 h 80"/>
                <a:gd name="T4" fmla="*/ 41 w 44"/>
                <a:gd name="T5" fmla="*/ 36 h 80"/>
                <a:gd name="T6" fmla="*/ 0 w 44"/>
                <a:gd name="T7" fmla="*/ 1 h 80"/>
              </a:gdLst>
              <a:ahLst/>
              <a:cxnLst>
                <a:cxn ang="0">
                  <a:pos x="T0" y="T1"/>
                </a:cxn>
                <a:cxn ang="0">
                  <a:pos x="T2" y="T3"/>
                </a:cxn>
                <a:cxn ang="0">
                  <a:pos x="T4" y="T5"/>
                </a:cxn>
                <a:cxn ang="0">
                  <a:pos x="T6" y="T7"/>
                </a:cxn>
              </a:cxnLst>
              <a:rect l="0" t="0" r="r" b="b"/>
              <a:pathLst>
                <a:path w="44" h="80">
                  <a:moveTo>
                    <a:pt x="0" y="1"/>
                  </a:moveTo>
                  <a:cubicBezTo>
                    <a:pt x="10" y="80"/>
                    <a:pt x="10" y="80"/>
                    <a:pt x="10" y="80"/>
                  </a:cubicBezTo>
                  <a:cubicBezTo>
                    <a:pt x="30" y="76"/>
                    <a:pt x="44" y="57"/>
                    <a:pt x="41" y="36"/>
                  </a:cubicBezTo>
                  <a:cubicBezTo>
                    <a:pt x="39" y="15"/>
                    <a:pt x="21" y="0"/>
                    <a:pt x="0"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0" name="Freeform 16"/>
            <p:cNvSpPr/>
            <p:nvPr>
              <p:custDataLst>
                <p:tags r:id="rId13"/>
              </p:custDataLst>
            </p:nvPr>
          </p:nvSpPr>
          <p:spPr bwMode="auto">
            <a:xfrm>
              <a:off x="3121818" y="2716012"/>
              <a:ext cx="100013" cy="110729"/>
            </a:xfrm>
            <a:custGeom>
              <a:avLst/>
              <a:gdLst>
                <a:gd name="T0" fmla="*/ 39 w 39"/>
                <a:gd name="T1" fmla="*/ 39 h 43"/>
                <a:gd name="T2" fmla="*/ 34 w 39"/>
                <a:gd name="T3" fmla="*/ 0 h 43"/>
                <a:gd name="T4" fmla="*/ 2 w 39"/>
                <a:gd name="T5" fmla="*/ 43 h 43"/>
                <a:gd name="T6" fmla="*/ 39 w 39"/>
                <a:gd name="T7" fmla="*/ 39 h 43"/>
              </a:gdLst>
              <a:ahLst/>
              <a:cxnLst>
                <a:cxn ang="0">
                  <a:pos x="T0" y="T1"/>
                </a:cxn>
                <a:cxn ang="0">
                  <a:pos x="T2" y="T3"/>
                </a:cxn>
                <a:cxn ang="0">
                  <a:pos x="T4" y="T5"/>
                </a:cxn>
                <a:cxn ang="0">
                  <a:pos x="T6" y="T7"/>
                </a:cxn>
              </a:cxnLst>
              <a:rect l="0" t="0" r="r" b="b"/>
              <a:pathLst>
                <a:path w="39" h="43">
                  <a:moveTo>
                    <a:pt x="39" y="39"/>
                  </a:moveTo>
                  <a:cubicBezTo>
                    <a:pt x="34" y="0"/>
                    <a:pt x="34" y="0"/>
                    <a:pt x="34" y="0"/>
                  </a:cubicBezTo>
                  <a:cubicBezTo>
                    <a:pt x="14" y="5"/>
                    <a:pt x="0" y="23"/>
                    <a:pt x="2" y="43"/>
                  </a:cubicBezTo>
                  <a:lnTo>
                    <a:pt x="3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1" name="Freeform 17"/>
            <p:cNvSpPr/>
            <p:nvPr>
              <p:custDataLst>
                <p:tags r:id="rId14"/>
              </p:custDataLst>
            </p:nvPr>
          </p:nvSpPr>
          <p:spPr bwMode="auto">
            <a:xfrm>
              <a:off x="3128962" y="2833884"/>
              <a:ext cx="105965" cy="90488"/>
            </a:xfrm>
            <a:custGeom>
              <a:avLst/>
              <a:gdLst>
                <a:gd name="T0" fmla="*/ 0 w 41"/>
                <a:gd name="T1" fmla="*/ 4 h 35"/>
                <a:gd name="T2" fmla="*/ 41 w 41"/>
                <a:gd name="T3" fmla="*/ 34 h 35"/>
                <a:gd name="T4" fmla="*/ 37 w 41"/>
                <a:gd name="T5" fmla="*/ 0 h 35"/>
                <a:gd name="T6" fmla="*/ 0 w 41"/>
                <a:gd name="T7" fmla="*/ 4 h 35"/>
              </a:gdLst>
              <a:ahLst/>
              <a:cxnLst>
                <a:cxn ang="0">
                  <a:pos x="T0" y="T1"/>
                </a:cxn>
                <a:cxn ang="0">
                  <a:pos x="T2" y="T3"/>
                </a:cxn>
                <a:cxn ang="0">
                  <a:pos x="T4" y="T5"/>
                </a:cxn>
                <a:cxn ang="0">
                  <a:pos x="T6" y="T7"/>
                </a:cxn>
              </a:cxnLst>
              <a:rect l="0" t="0" r="r" b="b"/>
              <a:pathLst>
                <a:path w="41" h="35">
                  <a:moveTo>
                    <a:pt x="0" y="4"/>
                  </a:moveTo>
                  <a:cubicBezTo>
                    <a:pt x="5" y="22"/>
                    <a:pt x="22" y="35"/>
                    <a:pt x="41" y="34"/>
                  </a:cubicBezTo>
                  <a:cubicBezTo>
                    <a:pt x="37" y="0"/>
                    <a:pt x="37" y="0"/>
                    <a:pt x="37" y="0"/>
                  </a:cubicBezTo>
                  <a:lnTo>
                    <a:pt x="0" y="4"/>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2" name="Freeform 18"/>
            <p:cNvSpPr/>
            <p:nvPr>
              <p:custDataLst>
                <p:tags r:id="rId15"/>
              </p:custDataLst>
            </p:nvPr>
          </p:nvSpPr>
          <p:spPr bwMode="auto">
            <a:xfrm>
              <a:off x="979885" y="2713631"/>
              <a:ext cx="50006" cy="91679"/>
            </a:xfrm>
            <a:custGeom>
              <a:avLst/>
              <a:gdLst>
                <a:gd name="T0" fmla="*/ 19 w 19"/>
                <a:gd name="T1" fmla="*/ 30 h 36"/>
                <a:gd name="T2" fmla="*/ 14 w 19"/>
                <a:gd name="T3" fmla="*/ 35 h 36"/>
                <a:gd name="T4" fmla="*/ 9 w 19"/>
                <a:gd name="T5" fmla="*/ 36 h 36"/>
                <a:gd name="T6" fmla="*/ 3 w 19"/>
                <a:gd name="T7" fmla="*/ 32 h 36"/>
                <a:gd name="T8" fmla="*/ 0 w 19"/>
                <a:gd name="T9" fmla="*/ 6 h 36"/>
                <a:gd name="T10" fmla="*/ 5 w 19"/>
                <a:gd name="T11" fmla="*/ 1 h 36"/>
                <a:gd name="T12" fmla="*/ 10 w 19"/>
                <a:gd name="T13" fmla="*/ 0 h 36"/>
                <a:gd name="T14" fmla="*/ 15 w 19"/>
                <a:gd name="T15" fmla="*/ 4 h 36"/>
                <a:gd name="T16" fmla="*/ 19 w 19"/>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9" y="30"/>
                  </a:moveTo>
                  <a:cubicBezTo>
                    <a:pt x="19" y="32"/>
                    <a:pt x="17" y="35"/>
                    <a:pt x="14" y="35"/>
                  </a:cubicBezTo>
                  <a:cubicBezTo>
                    <a:pt x="9" y="36"/>
                    <a:pt x="9" y="36"/>
                    <a:pt x="9" y="36"/>
                  </a:cubicBezTo>
                  <a:cubicBezTo>
                    <a:pt x="6" y="36"/>
                    <a:pt x="4" y="34"/>
                    <a:pt x="3" y="32"/>
                  </a:cubicBezTo>
                  <a:cubicBezTo>
                    <a:pt x="0" y="6"/>
                    <a:pt x="0" y="6"/>
                    <a:pt x="0" y="6"/>
                  </a:cubicBezTo>
                  <a:cubicBezTo>
                    <a:pt x="0" y="4"/>
                    <a:pt x="2" y="1"/>
                    <a:pt x="5" y="1"/>
                  </a:cubicBezTo>
                  <a:cubicBezTo>
                    <a:pt x="10" y="0"/>
                    <a:pt x="10" y="0"/>
                    <a:pt x="10" y="0"/>
                  </a:cubicBezTo>
                  <a:cubicBezTo>
                    <a:pt x="13" y="0"/>
                    <a:pt x="15" y="2"/>
                    <a:pt x="15" y="4"/>
                  </a:cubicBezTo>
                  <a:lnTo>
                    <a:pt x="19" y="3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3" name="Freeform 19"/>
            <p:cNvSpPr/>
            <p:nvPr>
              <p:custDataLst>
                <p:tags r:id="rId16"/>
              </p:custDataLst>
            </p:nvPr>
          </p:nvSpPr>
          <p:spPr bwMode="auto">
            <a:xfrm>
              <a:off x="1032271" y="2679103"/>
              <a:ext cx="51197" cy="121444"/>
            </a:xfrm>
            <a:custGeom>
              <a:avLst/>
              <a:gdLst>
                <a:gd name="T0" fmla="*/ 20 w 20"/>
                <a:gd name="T1" fmla="*/ 40 h 47"/>
                <a:gd name="T2" fmla="*/ 16 w 20"/>
                <a:gd name="T3" fmla="*/ 46 h 47"/>
                <a:gd name="T4" fmla="*/ 10 w 20"/>
                <a:gd name="T5" fmla="*/ 46 h 47"/>
                <a:gd name="T6" fmla="*/ 5 w 20"/>
                <a:gd name="T7" fmla="*/ 42 h 47"/>
                <a:gd name="T8" fmla="*/ 0 w 20"/>
                <a:gd name="T9" fmla="*/ 7 h 47"/>
                <a:gd name="T10" fmla="*/ 5 w 20"/>
                <a:gd name="T11" fmla="*/ 1 h 47"/>
                <a:gd name="T12" fmla="*/ 10 w 20"/>
                <a:gd name="T13" fmla="*/ 1 h 47"/>
                <a:gd name="T14" fmla="*/ 16 w 20"/>
                <a:gd name="T15" fmla="*/ 5 h 47"/>
                <a:gd name="T16" fmla="*/ 20 w 20"/>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0"/>
                  </a:moveTo>
                  <a:cubicBezTo>
                    <a:pt x="20" y="43"/>
                    <a:pt x="18" y="45"/>
                    <a:pt x="16" y="46"/>
                  </a:cubicBezTo>
                  <a:cubicBezTo>
                    <a:pt x="10" y="46"/>
                    <a:pt x="10" y="46"/>
                    <a:pt x="10" y="46"/>
                  </a:cubicBezTo>
                  <a:cubicBezTo>
                    <a:pt x="8" y="47"/>
                    <a:pt x="5" y="45"/>
                    <a:pt x="5" y="42"/>
                  </a:cubicBezTo>
                  <a:cubicBezTo>
                    <a:pt x="0" y="7"/>
                    <a:pt x="0" y="7"/>
                    <a:pt x="0" y="7"/>
                  </a:cubicBezTo>
                  <a:cubicBezTo>
                    <a:pt x="0" y="4"/>
                    <a:pt x="2" y="2"/>
                    <a:pt x="5" y="1"/>
                  </a:cubicBezTo>
                  <a:cubicBezTo>
                    <a:pt x="10" y="1"/>
                    <a:pt x="10" y="1"/>
                    <a:pt x="10" y="1"/>
                  </a:cubicBezTo>
                  <a:cubicBezTo>
                    <a:pt x="13" y="0"/>
                    <a:pt x="15" y="2"/>
                    <a:pt x="16" y="5"/>
                  </a:cubicBezTo>
                  <a:lnTo>
                    <a:pt x="20" y="4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4" name="Freeform 20"/>
            <p:cNvSpPr/>
            <p:nvPr>
              <p:custDataLst>
                <p:tags r:id="rId17"/>
              </p:custDataLst>
            </p:nvPr>
          </p:nvSpPr>
          <p:spPr bwMode="auto">
            <a:xfrm>
              <a:off x="1083469" y="2641003"/>
              <a:ext cx="55959" cy="152400"/>
            </a:xfrm>
            <a:custGeom>
              <a:avLst/>
              <a:gdLst>
                <a:gd name="T0" fmla="*/ 22 w 22"/>
                <a:gd name="T1" fmla="*/ 52 h 59"/>
                <a:gd name="T2" fmla="*/ 17 w 22"/>
                <a:gd name="T3" fmla="*/ 58 h 59"/>
                <a:gd name="T4" fmla="*/ 12 w 22"/>
                <a:gd name="T5" fmla="*/ 59 h 59"/>
                <a:gd name="T6" fmla="*/ 6 w 22"/>
                <a:gd name="T7" fmla="*/ 54 h 59"/>
                <a:gd name="T8" fmla="*/ 1 w 22"/>
                <a:gd name="T9" fmla="*/ 7 h 59"/>
                <a:gd name="T10" fmla="*/ 5 w 22"/>
                <a:gd name="T11" fmla="*/ 1 h 59"/>
                <a:gd name="T12" fmla="*/ 10 w 22"/>
                <a:gd name="T13" fmla="*/ 0 h 59"/>
                <a:gd name="T14" fmla="*/ 16 w 22"/>
                <a:gd name="T15" fmla="*/ 5 h 59"/>
                <a:gd name="T16" fmla="*/ 22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2" y="52"/>
                  </a:moveTo>
                  <a:cubicBezTo>
                    <a:pt x="22" y="55"/>
                    <a:pt x="20" y="58"/>
                    <a:pt x="17" y="58"/>
                  </a:cubicBezTo>
                  <a:cubicBezTo>
                    <a:pt x="12" y="59"/>
                    <a:pt x="12" y="59"/>
                    <a:pt x="12" y="59"/>
                  </a:cubicBezTo>
                  <a:cubicBezTo>
                    <a:pt x="9" y="59"/>
                    <a:pt x="7" y="57"/>
                    <a:pt x="6" y="54"/>
                  </a:cubicBezTo>
                  <a:cubicBezTo>
                    <a:pt x="1" y="7"/>
                    <a:pt x="1" y="7"/>
                    <a:pt x="1" y="7"/>
                  </a:cubicBezTo>
                  <a:cubicBezTo>
                    <a:pt x="0" y="4"/>
                    <a:pt x="2" y="1"/>
                    <a:pt x="5" y="1"/>
                  </a:cubicBezTo>
                  <a:cubicBezTo>
                    <a:pt x="10" y="0"/>
                    <a:pt x="10" y="0"/>
                    <a:pt x="10" y="0"/>
                  </a:cubicBezTo>
                  <a:cubicBezTo>
                    <a:pt x="13" y="0"/>
                    <a:pt x="15" y="2"/>
                    <a:pt x="16" y="5"/>
                  </a:cubicBezTo>
                  <a:lnTo>
                    <a:pt x="22" y="52"/>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5" name="Freeform 21"/>
            <p:cNvSpPr/>
            <p:nvPr>
              <p:custDataLst>
                <p:tags r:id="rId18"/>
              </p:custDataLst>
            </p:nvPr>
          </p:nvSpPr>
          <p:spPr bwMode="auto">
            <a:xfrm>
              <a:off x="983456" y="2798165"/>
              <a:ext cx="223838" cy="61913"/>
            </a:xfrm>
            <a:custGeom>
              <a:avLst/>
              <a:gdLst>
                <a:gd name="T0" fmla="*/ 7 w 87"/>
                <a:gd name="T1" fmla="*/ 23 h 24"/>
                <a:gd name="T2" fmla="*/ 1 w 87"/>
                <a:gd name="T3" fmla="*/ 19 h 24"/>
                <a:gd name="T4" fmla="*/ 1 w 87"/>
                <a:gd name="T5" fmla="*/ 15 h 24"/>
                <a:gd name="T6" fmla="*/ 5 w 87"/>
                <a:gd name="T7" fmla="*/ 9 h 24"/>
                <a:gd name="T8" fmla="*/ 81 w 87"/>
                <a:gd name="T9" fmla="*/ 0 h 24"/>
                <a:gd name="T10" fmla="*/ 86 w 87"/>
                <a:gd name="T11" fmla="*/ 4 h 24"/>
                <a:gd name="T12" fmla="*/ 87 w 87"/>
                <a:gd name="T13" fmla="*/ 9 h 24"/>
                <a:gd name="T14" fmla="*/ 83 w 87"/>
                <a:gd name="T15" fmla="*/ 14 h 24"/>
                <a:gd name="T16" fmla="*/ 7 w 87"/>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4">
                  <a:moveTo>
                    <a:pt x="7" y="23"/>
                  </a:moveTo>
                  <a:cubicBezTo>
                    <a:pt x="4" y="24"/>
                    <a:pt x="1" y="22"/>
                    <a:pt x="1" y="19"/>
                  </a:cubicBezTo>
                  <a:cubicBezTo>
                    <a:pt x="1" y="15"/>
                    <a:pt x="1" y="15"/>
                    <a:pt x="1" y="15"/>
                  </a:cubicBezTo>
                  <a:cubicBezTo>
                    <a:pt x="0" y="12"/>
                    <a:pt x="2" y="10"/>
                    <a:pt x="5" y="9"/>
                  </a:cubicBezTo>
                  <a:cubicBezTo>
                    <a:pt x="81" y="0"/>
                    <a:pt x="81" y="0"/>
                    <a:pt x="81" y="0"/>
                  </a:cubicBezTo>
                  <a:cubicBezTo>
                    <a:pt x="84" y="0"/>
                    <a:pt x="86" y="2"/>
                    <a:pt x="86" y="4"/>
                  </a:cubicBezTo>
                  <a:cubicBezTo>
                    <a:pt x="87" y="9"/>
                    <a:pt x="87" y="9"/>
                    <a:pt x="87" y="9"/>
                  </a:cubicBezTo>
                  <a:cubicBezTo>
                    <a:pt x="87" y="11"/>
                    <a:pt x="85" y="14"/>
                    <a:pt x="83" y="14"/>
                  </a:cubicBezTo>
                  <a:lnTo>
                    <a:pt x="7" y="23"/>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6" name="Freeform 22"/>
            <p:cNvSpPr/>
            <p:nvPr>
              <p:custDataLst>
                <p:tags r:id="rId19"/>
              </p:custDataLst>
            </p:nvPr>
          </p:nvSpPr>
          <p:spPr bwMode="auto">
            <a:xfrm>
              <a:off x="1139428" y="2667197"/>
              <a:ext cx="52388" cy="117872"/>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1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5"/>
                    <a:pt x="5" y="42"/>
                  </a:cubicBezTo>
                  <a:cubicBezTo>
                    <a:pt x="0" y="7"/>
                    <a:pt x="0" y="7"/>
                    <a:pt x="0" y="7"/>
                  </a:cubicBezTo>
                  <a:cubicBezTo>
                    <a:pt x="0" y="4"/>
                    <a:pt x="2" y="2"/>
                    <a:pt x="5" y="1"/>
                  </a:cubicBezTo>
                  <a:cubicBezTo>
                    <a:pt x="10" y="1"/>
                    <a:pt x="10" y="1"/>
                    <a:pt x="10" y="1"/>
                  </a:cubicBezTo>
                  <a:cubicBezTo>
                    <a:pt x="13" y="0"/>
                    <a:pt x="15" y="2"/>
                    <a:pt x="15" y="5"/>
                  </a:cubicBezTo>
                  <a:lnTo>
                    <a:pt x="20" y="4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7" name="Freeform 23"/>
            <p:cNvSpPr/>
            <p:nvPr>
              <p:custDataLst>
                <p:tags r:id="rId20"/>
              </p:custDataLst>
            </p:nvPr>
          </p:nvSpPr>
          <p:spPr bwMode="auto">
            <a:xfrm>
              <a:off x="3323035" y="1682550"/>
              <a:ext cx="48815" cy="92869"/>
            </a:xfrm>
            <a:custGeom>
              <a:avLst/>
              <a:gdLst>
                <a:gd name="T0" fmla="*/ 18 w 19"/>
                <a:gd name="T1" fmla="*/ 29 h 36"/>
                <a:gd name="T2" fmla="*/ 14 w 19"/>
                <a:gd name="T3" fmla="*/ 35 h 36"/>
                <a:gd name="T4" fmla="*/ 9 w 19"/>
                <a:gd name="T5" fmla="*/ 36 h 36"/>
                <a:gd name="T6" fmla="*/ 3 w 19"/>
                <a:gd name="T7" fmla="*/ 31 h 36"/>
                <a:gd name="T8" fmla="*/ 0 w 19"/>
                <a:gd name="T9" fmla="*/ 6 h 36"/>
                <a:gd name="T10" fmla="*/ 5 w 19"/>
                <a:gd name="T11" fmla="*/ 1 h 36"/>
                <a:gd name="T12" fmla="*/ 10 w 19"/>
                <a:gd name="T13" fmla="*/ 0 h 36"/>
                <a:gd name="T14" fmla="*/ 15 w 19"/>
                <a:gd name="T15" fmla="*/ 4 h 36"/>
                <a:gd name="T16" fmla="*/ 18 w 19"/>
                <a:gd name="T1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8" y="29"/>
                  </a:moveTo>
                  <a:cubicBezTo>
                    <a:pt x="19" y="32"/>
                    <a:pt x="17" y="35"/>
                    <a:pt x="14" y="35"/>
                  </a:cubicBezTo>
                  <a:cubicBezTo>
                    <a:pt x="9" y="36"/>
                    <a:pt x="9" y="36"/>
                    <a:pt x="9" y="36"/>
                  </a:cubicBezTo>
                  <a:cubicBezTo>
                    <a:pt x="6" y="36"/>
                    <a:pt x="4" y="34"/>
                    <a:pt x="3" y="31"/>
                  </a:cubicBezTo>
                  <a:cubicBezTo>
                    <a:pt x="0" y="6"/>
                    <a:pt x="0" y="6"/>
                    <a:pt x="0" y="6"/>
                  </a:cubicBezTo>
                  <a:cubicBezTo>
                    <a:pt x="0" y="3"/>
                    <a:pt x="2" y="1"/>
                    <a:pt x="5" y="1"/>
                  </a:cubicBezTo>
                  <a:cubicBezTo>
                    <a:pt x="10" y="0"/>
                    <a:pt x="10" y="0"/>
                    <a:pt x="10" y="0"/>
                  </a:cubicBezTo>
                  <a:cubicBezTo>
                    <a:pt x="12" y="0"/>
                    <a:pt x="15" y="1"/>
                    <a:pt x="15" y="4"/>
                  </a:cubicBezTo>
                  <a:lnTo>
                    <a:pt x="18" y="2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8" name="Freeform 24"/>
            <p:cNvSpPr/>
            <p:nvPr>
              <p:custDataLst>
                <p:tags r:id="rId21"/>
              </p:custDataLst>
            </p:nvPr>
          </p:nvSpPr>
          <p:spPr bwMode="auto">
            <a:xfrm>
              <a:off x="3374230" y="1649212"/>
              <a:ext cx="51197" cy="119063"/>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4"/>
                    <a:pt x="5" y="42"/>
                  </a:cubicBezTo>
                  <a:cubicBezTo>
                    <a:pt x="0" y="7"/>
                    <a:pt x="0" y="7"/>
                    <a:pt x="0" y="7"/>
                  </a:cubicBezTo>
                  <a:cubicBezTo>
                    <a:pt x="0" y="4"/>
                    <a:pt x="2" y="1"/>
                    <a:pt x="5" y="1"/>
                  </a:cubicBezTo>
                  <a:cubicBezTo>
                    <a:pt x="10" y="0"/>
                    <a:pt x="10" y="0"/>
                    <a:pt x="10" y="0"/>
                  </a:cubicBezTo>
                  <a:cubicBezTo>
                    <a:pt x="13"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9" name="Freeform 25"/>
            <p:cNvSpPr/>
            <p:nvPr>
              <p:custDataLst>
                <p:tags r:id="rId22"/>
              </p:custDataLst>
            </p:nvPr>
          </p:nvSpPr>
          <p:spPr bwMode="auto">
            <a:xfrm>
              <a:off x="3425428" y="1611113"/>
              <a:ext cx="57150" cy="151210"/>
            </a:xfrm>
            <a:custGeom>
              <a:avLst/>
              <a:gdLst>
                <a:gd name="T0" fmla="*/ 21 w 22"/>
                <a:gd name="T1" fmla="*/ 52 h 59"/>
                <a:gd name="T2" fmla="*/ 17 w 22"/>
                <a:gd name="T3" fmla="*/ 58 h 59"/>
                <a:gd name="T4" fmla="*/ 12 w 22"/>
                <a:gd name="T5" fmla="*/ 58 h 59"/>
                <a:gd name="T6" fmla="*/ 6 w 22"/>
                <a:gd name="T7" fmla="*/ 54 h 59"/>
                <a:gd name="T8" fmla="*/ 0 w 22"/>
                <a:gd name="T9" fmla="*/ 6 h 59"/>
                <a:gd name="T10" fmla="*/ 5 w 22"/>
                <a:gd name="T11" fmla="*/ 1 h 59"/>
                <a:gd name="T12" fmla="*/ 10 w 22"/>
                <a:gd name="T13" fmla="*/ 0 h 59"/>
                <a:gd name="T14" fmla="*/ 16 w 22"/>
                <a:gd name="T15" fmla="*/ 4 h 59"/>
                <a:gd name="T16" fmla="*/ 21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1" y="52"/>
                  </a:moveTo>
                  <a:cubicBezTo>
                    <a:pt x="22" y="55"/>
                    <a:pt x="20" y="57"/>
                    <a:pt x="17" y="58"/>
                  </a:cubicBezTo>
                  <a:cubicBezTo>
                    <a:pt x="12" y="58"/>
                    <a:pt x="12" y="58"/>
                    <a:pt x="12" y="58"/>
                  </a:cubicBezTo>
                  <a:cubicBezTo>
                    <a:pt x="9" y="59"/>
                    <a:pt x="7" y="57"/>
                    <a:pt x="6" y="54"/>
                  </a:cubicBezTo>
                  <a:cubicBezTo>
                    <a:pt x="0" y="6"/>
                    <a:pt x="0" y="6"/>
                    <a:pt x="0" y="6"/>
                  </a:cubicBezTo>
                  <a:cubicBezTo>
                    <a:pt x="0" y="4"/>
                    <a:pt x="2" y="1"/>
                    <a:pt x="5" y="1"/>
                  </a:cubicBezTo>
                  <a:cubicBezTo>
                    <a:pt x="10" y="0"/>
                    <a:pt x="10" y="0"/>
                    <a:pt x="10" y="0"/>
                  </a:cubicBezTo>
                  <a:cubicBezTo>
                    <a:pt x="13" y="0"/>
                    <a:pt x="15" y="2"/>
                    <a:pt x="16" y="4"/>
                  </a:cubicBezTo>
                  <a:lnTo>
                    <a:pt x="21" y="5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0" name="Freeform 26"/>
            <p:cNvSpPr/>
            <p:nvPr>
              <p:custDataLst>
                <p:tags r:id="rId23"/>
              </p:custDataLst>
            </p:nvPr>
          </p:nvSpPr>
          <p:spPr bwMode="auto">
            <a:xfrm>
              <a:off x="3325415" y="1765894"/>
              <a:ext cx="223838" cy="64294"/>
            </a:xfrm>
            <a:custGeom>
              <a:avLst/>
              <a:gdLst>
                <a:gd name="T0" fmla="*/ 6 w 87"/>
                <a:gd name="T1" fmla="*/ 24 h 25"/>
                <a:gd name="T2" fmla="*/ 1 w 87"/>
                <a:gd name="T3" fmla="*/ 20 h 25"/>
                <a:gd name="T4" fmla="*/ 0 w 87"/>
                <a:gd name="T5" fmla="*/ 16 h 25"/>
                <a:gd name="T6" fmla="*/ 5 w 87"/>
                <a:gd name="T7" fmla="*/ 10 h 25"/>
                <a:gd name="T8" fmla="*/ 81 w 87"/>
                <a:gd name="T9" fmla="*/ 1 h 25"/>
                <a:gd name="T10" fmla="*/ 86 w 87"/>
                <a:gd name="T11" fmla="*/ 5 h 25"/>
                <a:gd name="T12" fmla="*/ 87 w 87"/>
                <a:gd name="T13" fmla="*/ 9 h 25"/>
                <a:gd name="T14" fmla="*/ 82 w 87"/>
                <a:gd name="T15" fmla="*/ 15 h 25"/>
                <a:gd name="T16" fmla="*/ 6 w 87"/>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5">
                  <a:moveTo>
                    <a:pt x="6" y="24"/>
                  </a:moveTo>
                  <a:cubicBezTo>
                    <a:pt x="4" y="25"/>
                    <a:pt x="1" y="23"/>
                    <a:pt x="1" y="20"/>
                  </a:cubicBezTo>
                  <a:cubicBezTo>
                    <a:pt x="0" y="16"/>
                    <a:pt x="0" y="16"/>
                    <a:pt x="0" y="16"/>
                  </a:cubicBezTo>
                  <a:cubicBezTo>
                    <a:pt x="0" y="13"/>
                    <a:pt x="2" y="10"/>
                    <a:pt x="5" y="10"/>
                  </a:cubicBezTo>
                  <a:cubicBezTo>
                    <a:pt x="81" y="1"/>
                    <a:pt x="81" y="1"/>
                    <a:pt x="81" y="1"/>
                  </a:cubicBezTo>
                  <a:cubicBezTo>
                    <a:pt x="83" y="0"/>
                    <a:pt x="86" y="2"/>
                    <a:pt x="86" y="5"/>
                  </a:cubicBezTo>
                  <a:cubicBezTo>
                    <a:pt x="87" y="9"/>
                    <a:pt x="87" y="9"/>
                    <a:pt x="87" y="9"/>
                  </a:cubicBezTo>
                  <a:cubicBezTo>
                    <a:pt x="87" y="12"/>
                    <a:pt x="85" y="14"/>
                    <a:pt x="82" y="15"/>
                  </a:cubicBezTo>
                  <a:lnTo>
                    <a:pt x="6" y="2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1" name="Freeform 27"/>
            <p:cNvSpPr/>
            <p:nvPr>
              <p:custDataLst>
                <p:tags r:id="rId24"/>
              </p:custDataLst>
            </p:nvPr>
          </p:nvSpPr>
          <p:spPr bwMode="auto">
            <a:xfrm>
              <a:off x="3482578" y="1636115"/>
              <a:ext cx="51197" cy="119063"/>
            </a:xfrm>
            <a:custGeom>
              <a:avLst/>
              <a:gdLst>
                <a:gd name="T0" fmla="*/ 20 w 20"/>
                <a:gd name="T1" fmla="*/ 40 h 46"/>
                <a:gd name="T2" fmla="*/ 15 w 20"/>
                <a:gd name="T3" fmla="*/ 45 h 46"/>
                <a:gd name="T4" fmla="*/ 10 w 20"/>
                <a:gd name="T5" fmla="*/ 46 h 46"/>
                <a:gd name="T6" fmla="*/ 4 w 20"/>
                <a:gd name="T7" fmla="*/ 42 h 46"/>
                <a:gd name="T8" fmla="*/ 0 w 20"/>
                <a:gd name="T9" fmla="*/ 6 h 46"/>
                <a:gd name="T10" fmla="*/ 4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2"/>
                    <a:pt x="18" y="45"/>
                    <a:pt x="15" y="45"/>
                  </a:cubicBezTo>
                  <a:cubicBezTo>
                    <a:pt x="10" y="46"/>
                    <a:pt x="10" y="46"/>
                    <a:pt x="10" y="46"/>
                  </a:cubicBezTo>
                  <a:cubicBezTo>
                    <a:pt x="7" y="46"/>
                    <a:pt x="5" y="44"/>
                    <a:pt x="4" y="42"/>
                  </a:cubicBezTo>
                  <a:cubicBezTo>
                    <a:pt x="0" y="6"/>
                    <a:pt x="0" y="6"/>
                    <a:pt x="0" y="6"/>
                  </a:cubicBezTo>
                  <a:cubicBezTo>
                    <a:pt x="0" y="4"/>
                    <a:pt x="2" y="1"/>
                    <a:pt x="4" y="1"/>
                  </a:cubicBezTo>
                  <a:cubicBezTo>
                    <a:pt x="10" y="0"/>
                    <a:pt x="10" y="0"/>
                    <a:pt x="10" y="0"/>
                  </a:cubicBezTo>
                  <a:cubicBezTo>
                    <a:pt x="12"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2" name="Freeform 28"/>
            <p:cNvSpPr/>
            <p:nvPr>
              <p:custDataLst>
                <p:tags r:id="rId25"/>
              </p:custDataLst>
            </p:nvPr>
          </p:nvSpPr>
          <p:spPr bwMode="auto">
            <a:xfrm>
              <a:off x="534590" y="2182613"/>
              <a:ext cx="41672" cy="57150"/>
            </a:xfrm>
            <a:custGeom>
              <a:avLst/>
              <a:gdLst>
                <a:gd name="T0" fmla="*/ 16 w 16"/>
                <a:gd name="T1" fmla="*/ 16 h 22"/>
                <a:gd name="T2" fmla="*/ 12 w 16"/>
                <a:gd name="T3" fmla="*/ 21 h 22"/>
                <a:gd name="T4" fmla="*/ 7 w 16"/>
                <a:gd name="T5" fmla="*/ 22 h 22"/>
                <a:gd name="T6" fmla="*/ 1 w 16"/>
                <a:gd name="T7" fmla="*/ 18 h 22"/>
                <a:gd name="T8" fmla="*/ 0 w 16"/>
                <a:gd name="T9" fmla="*/ 6 h 22"/>
                <a:gd name="T10" fmla="*/ 4 w 16"/>
                <a:gd name="T11" fmla="*/ 1 h 22"/>
                <a:gd name="T12" fmla="*/ 9 w 16"/>
                <a:gd name="T13" fmla="*/ 0 h 22"/>
                <a:gd name="T14" fmla="*/ 15 w 16"/>
                <a:gd name="T15" fmla="*/ 4 h 22"/>
                <a:gd name="T16" fmla="*/ 16 w 16"/>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16" y="16"/>
                  </a:moveTo>
                  <a:cubicBezTo>
                    <a:pt x="16" y="18"/>
                    <a:pt x="14" y="21"/>
                    <a:pt x="12" y="21"/>
                  </a:cubicBezTo>
                  <a:cubicBezTo>
                    <a:pt x="7" y="22"/>
                    <a:pt x="7" y="22"/>
                    <a:pt x="7" y="22"/>
                  </a:cubicBezTo>
                  <a:cubicBezTo>
                    <a:pt x="4" y="22"/>
                    <a:pt x="2" y="20"/>
                    <a:pt x="1" y="18"/>
                  </a:cubicBezTo>
                  <a:cubicBezTo>
                    <a:pt x="0" y="6"/>
                    <a:pt x="0" y="6"/>
                    <a:pt x="0" y="6"/>
                  </a:cubicBezTo>
                  <a:cubicBezTo>
                    <a:pt x="0" y="3"/>
                    <a:pt x="1" y="1"/>
                    <a:pt x="4" y="1"/>
                  </a:cubicBezTo>
                  <a:cubicBezTo>
                    <a:pt x="9" y="0"/>
                    <a:pt x="9" y="0"/>
                    <a:pt x="9" y="0"/>
                  </a:cubicBezTo>
                  <a:cubicBezTo>
                    <a:pt x="12" y="0"/>
                    <a:pt x="14" y="1"/>
                    <a:pt x="15" y="4"/>
                  </a:cubicBezTo>
                  <a:lnTo>
                    <a:pt x="16" y="1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3" name="Freeform 29"/>
            <p:cNvSpPr/>
            <p:nvPr>
              <p:custDataLst>
                <p:tags r:id="rId26"/>
              </p:custDataLst>
            </p:nvPr>
          </p:nvSpPr>
          <p:spPr bwMode="auto">
            <a:xfrm>
              <a:off x="584597" y="2144513"/>
              <a:ext cx="45244" cy="86916"/>
            </a:xfrm>
            <a:custGeom>
              <a:avLst/>
              <a:gdLst>
                <a:gd name="T0" fmla="*/ 18 w 18"/>
                <a:gd name="T1" fmla="*/ 28 h 34"/>
                <a:gd name="T2" fmla="*/ 14 w 18"/>
                <a:gd name="T3" fmla="*/ 34 h 34"/>
                <a:gd name="T4" fmla="*/ 9 w 18"/>
                <a:gd name="T5" fmla="*/ 34 h 34"/>
                <a:gd name="T6" fmla="*/ 3 w 18"/>
                <a:gd name="T7" fmla="*/ 30 h 34"/>
                <a:gd name="T8" fmla="*/ 0 w 18"/>
                <a:gd name="T9" fmla="*/ 7 h 34"/>
                <a:gd name="T10" fmla="*/ 5 w 18"/>
                <a:gd name="T11" fmla="*/ 1 h 34"/>
                <a:gd name="T12" fmla="*/ 10 w 18"/>
                <a:gd name="T13" fmla="*/ 1 h 34"/>
                <a:gd name="T14" fmla="*/ 15 w 18"/>
                <a:gd name="T15" fmla="*/ 5 h 34"/>
                <a:gd name="T16" fmla="*/ 18 w 18"/>
                <a:gd name="T1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8"/>
                  </a:moveTo>
                  <a:cubicBezTo>
                    <a:pt x="18" y="31"/>
                    <a:pt x="16" y="33"/>
                    <a:pt x="14" y="34"/>
                  </a:cubicBezTo>
                  <a:cubicBezTo>
                    <a:pt x="9" y="34"/>
                    <a:pt x="9" y="34"/>
                    <a:pt x="9" y="34"/>
                  </a:cubicBezTo>
                  <a:cubicBezTo>
                    <a:pt x="6" y="34"/>
                    <a:pt x="4" y="33"/>
                    <a:pt x="3" y="30"/>
                  </a:cubicBezTo>
                  <a:cubicBezTo>
                    <a:pt x="0" y="7"/>
                    <a:pt x="0" y="7"/>
                    <a:pt x="0" y="7"/>
                  </a:cubicBezTo>
                  <a:cubicBezTo>
                    <a:pt x="0" y="4"/>
                    <a:pt x="2" y="2"/>
                    <a:pt x="5" y="1"/>
                  </a:cubicBezTo>
                  <a:cubicBezTo>
                    <a:pt x="10" y="1"/>
                    <a:pt x="10" y="1"/>
                    <a:pt x="10" y="1"/>
                  </a:cubicBezTo>
                  <a:cubicBezTo>
                    <a:pt x="12" y="0"/>
                    <a:pt x="15" y="2"/>
                    <a:pt x="15" y="5"/>
                  </a:cubicBezTo>
                  <a:lnTo>
                    <a:pt x="18" y="2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4" name="Freeform 30"/>
            <p:cNvSpPr/>
            <p:nvPr>
              <p:custDataLst>
                <p:tags r:id="rId27"/>
              </p:custDataLst>
            </p:nvPr>
          </p:nvSpPr>
          <p:spPr bwMode="auto">
            <a:xfrm>
              <a:off x="629840" y="2109985"/>
              <a:ext cx="52388" cy="116681"/>
            </a:xfrm>
            <a:custGeom>
              <a:avLst/>
              <a:gdLst>
                <a:gd name="T0" fmla="*/ 19 w 20"/>
                <a:gd name="T1" fmla="*/ 39 h 45"/>
                <a:gd name="T2" fmla="*/ 15 w 20"/>
                <a:gd name="T3" fmla="*/ 44 h 45"/>
                <a:gd name="T4" fmla="*/ 10 w 20"/>
                <a:gd name="T5" fmla="*/ 45 h 45"/>
                <a:gd name="T6" fmla="*/ 5 w 20"/>
                <a:gd name="T7" fmla="*/ 41 h 45"/>
                <a:gd name="T8" fmla="*/ 1 w 20"/>
                <a:gd name="T9" fmla="*/ 7 h 45"/>
                <a:gd name="T10" fmla="*/ 5 w 20"/>
                <a:gd name="T11" fmla="*/ 1 h 45"/>
                <a:gd name="T12" fmla="*/ 10 w 20"/>
                <a:gd name="T13" fmla="*/ 1 h 45"/>
                <a:gd name="T14" fmla="*/ 15 w 20"/>
                <a:gd name="T15" fmla="*/ 5 h 45"/>
                <a:gd name="T16" fmla="*/ 19 w 20"/>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5">
                  <a:moveTo>
                    <a:pt x="19" y="39"/>
                  </a:moveTo>
                  <a:cubicBezTo>
                    <a:pt x="20" y="41"/>
                    <a:pt x="18" y="44"/>
                    <a:pt x="15" y="44"/>
                  </a:cubicBezTo>
                  <a:cubicBezTo>
                    <a:pt x="10" y="45"/>
                    <a:pt x="10" y="45"/>
                    <a:pt x="10" y="45"/>
                  </a:cubicBezTo>
                  <a:cubicBezTo>
                    <a:pt x="8" y="45"/>
                    <a:pt x="5" y="43"/>
                    <a:pt x="5" y="41"/>
                  </a:cubicBezTo>
                  <a:cubicBezTo>
                    <a:pt x="1" y="7"/>
                    <a:pt x="1" y="7"/>
                    <a:pt x="1" y="7"/>
                  </a:cubicBezTo>
                  <a:cubicBezTo>
                    <a:pt x="0" y="4"/>
                    <a:pt x="2" y="2"/>
                    <a:pt x="5" y="1"/>
                  </a:cubicBezTo>
                  <a:cubicBezTo>
                    <a:pt x="10" y="1"/>
                    <a:pt x="10" y="1"/>
                    <a:pt x="10" y="1"/>
                  </a:cubicBezTo>
                  <a:cubicBezTo>
                    <a:pt x="13" y="0"/>
                    <a:pt x="15" y="2"/>
                    <a:pt x="15" y="5"/>
                  </a:cubicBezTo>
                  <a:lnTo>
                    <a:pt x="1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5" name="Freeform 31"/>
            <p:cNvSpPr/>
            <p:nvPr>
              <p:custDataLst>
                <p:tags r:id="rId28"/>
              </p:custDataLst>
            </p:nvPr>
          </p:nvSpPr>
          <p:spPr bwMode="auto">
            <a:xfrm>
              <a:off x="527447" y="2074266"/>
              <a:ext cx="110728" cy="97631"/>
            </a:xfrm>
            <a:custGeom>
              <a:avLst/>
              <a:gdLst>
                <a:gd name="T0" fmla="*/ 2 w 43"/>
                <a:gd name="T1" fmla="*/ 38 h 38"/>
                <a:gd name="T2" fmla="*/ 1 w 43"/>
                <a:gd name="T3" fmla="*/ 38 h 38"/>
                <a:gd name="T4" fmla="*/ 0 w 43"/>
                <a:gd name="T5" fmla="*/ 35 h 38"/>
                <a:gd name="T6" fmla="*/ 13 w 43"/>
                <a:gd name="T7" fmla="*/ 19 h 38"/>
                <a:gd name="T8" fmla="*/ 14 w 43"/>
                <a:gd name="T9" fmla="*/ 18 h 38"/>
                <a:gd name="T10" fmla="*/ 26 w 43"/>
                <a:gd name="T11" fmla="*/ 17 h 38"/>
                <a:gd name="T12" fmla="*/ 39 w 43"/>
                <a:gd name="T13" fmla="*/ 1 h 38"/>
                <a:gd name="T14" fmla="*/ 42 w 43"/>
                <a:gd name="T15" fmla="*/ 1 h 38"/>
                <a:gd name="T16" fmla="*/ 42 w 43"/>
                <a:gd name="T17" fmla="*/ 4 h 38"/>
                <a:gd name="T18" fmla="*/ 29 w 43"/>
                <a:gd name="T19" fmla="*/ 20 h 38"/>
                <a:gd name="T20" fmla="*/ 28 w 43"/>
                <a:gd name="T21" fmla="*/ 21 h 38"/>
                <a:gd name="T22" fmla="*/ 15 w 43"/>
                <a:gd name="T23" fmla="*/ 22 h 38"/>
                <a:gd name="T24" fmla="*/ 3 w 43"/>
                <a:gd name="T25" fmla="*/ 37 h 38"/>
                <a:gd name="T26" fmla="*/ 2 w 43"/>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8">
                  <a:moveTo>
                    <a:pt x="2" y="38"/>
                  </a:moveTo>
                  <a:cubicBezTo>
                    <a:pt x="2" y="38"/>
                    <a:pt x="1" y="38"/>
                    <a:pt x="1" y="38"/>
                  </a:cubicBezTo>
                  <a:cubicBezTo>
                    <a:pt x="0" y="37"/>
                    <a:pt x="0" y="36"/>
                    <a:pt x="0" y="35"/>
                  </a:cubicBezTo>
                  <a:cubicBezTo>
                    <a:pt x="13" y="19"/>
                    <a:pt x="13" y="19"/>
                    <a:pt x="13" y="19"/>
                  </a:cubicBezTo>
                  <a:cubicBezTo>
                    <a:pt x="13" y="19"/>
                    <a:pt x="14" y="18"/>
                    <a:pt x="14" y="18"/>
                  </a:cubicBezTo>
                  <a:cubicBezTo>
                    <a:pt x="26" y="17"/>
                    <a:pt x="26" y="17"/>
                    <a:pt x="26" y="17"/>
                  </a:cubicBezTo>
                  <a:cubicBezTo>
                    <a:pt x="39" y="1"/>
                    <a:pt x="39" y="1"/>
                    <a:pt x="39" y="1"/>
                  </a:cubicBezTo>
                  <a:cubicBezTo>
                    <a:pt x="40" y="0"/>
                    <a:pt x="41" y="0"/>
                    <a:pt x="42" y="1"/>
                  </a:cubicBezTo>
                  <a:cubicBezTo>
                    <a:pt x="43" y="2"/>
                    <a:pt x="43" y="3"/>
                    <a:pt x="42" y="4"/>
                  </a:cubicBezTo>
                  <a:cubicBezTo>
                    <a:pt x="29" y="20"/>
                    <a:pt x="29" y="20"/>
                    <a:pt x="29" y="20"/>
                  </a:cubicBezTo>
                  <a:cubicBezTo>
                    <a:pt x="29" y="20"/>
                    <a:pt x="28" y="21"/>
                    <a:pt x="28" y="21"/>
                  </a:cubicBezTo>
                  <a:cubicBezTo>
                    <a:pt x="15" y="22"/>
                    <a:pt x="15" y="22"/>
                    <a:pt x="15" y="22"/>
                  </a:cubicBezTo>
                  <a:cubicBezTo>
                    <a:pt x="3" y="37"/>
                    <a:pt x="3" y="37"/>
                    <a:pt x="3" y="37"/>
                  </a:cubicBezTo>
                  <a:cubicBezTo>
                    <a:pt x="3" y="38"/>
                    <a:pt x="3" y="38"/>
                    <a:pt x="2" y="3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6" name="Freeform 32"/>
            <p:cNvSpPr>
              <a:spLocks noEditPoints="1"/>
            </p:cNvSpPr>
            <p:nvPr>
              <p:custDataLst>
                <p:tags r:id="rId29"/>
              </p:custDataLst>
            </p:nvPr>
          </p:nvSpPr>
          <p:spPr bwMode="auto">
            <a:xfrm>
              <a:off x="467916" y="2087363"/>
              <a:ext cx="239315" cy="208360"/>
            </a:xfrm>
            <a:custGeom>
              <a:avLst/>
              <a:gdLst>
                <a:gd name="T0" fmla="*/ 86 w 93"/>
                <a:gd name="T1" fmla="*/ 59 h 81"/>
                <a:gd name="T2" fmla="*/ 23 w 93"/>
                <a:gd name="T3" fmla="*/ 66 h 81"/>
                <a:gd name="T4" fmla="*/ 15 w 93"/>
                <a:gd name="T5" fmla="*/ 4 h 81"/>
                <a:gd name="T6" fmla="*/ 10 w 93"/>
                <a:gd name="T7" fmla="*/ 0 h 81"/>
                <a:gd name="T8" fmla="*/ 5 w 93"/>
                <a:gd name="T9" fmla="*/ 1 h 81"/>
                <a:gd name="T10" fmla="*/ 1 w 93"/>
                <a:gd name="T11" fmla="*/ 6 h 81"/>
                <a:gd name="T12" fmla="*/ 9 w 93"/>
                <a:gd name="T13" fmla="*/ 73 h 81"/>
                <a:gd name="T14" fmla="*/ 9 w 93"/>
                <a:gd name="T15" fmla="*/ 77 h 81"/>
                <a:gd name="T16" fmla="*/ 10 w 93"/>
                <a:gd name="T17" fmla="*/ 79 h 81"/>
                <a:gd name="T18" fmla="*/ 15 w 93"/>
                <a:gd name="T19" fmla="*/ 81 h 81"/>
                <a:gd name="T20" fmla="*/ 15 w 93"/>
                <a:gd name="T21" fmla="*/ 81 h 81"/>
                <a:gd name="T22" fmla="*/ 20 w 93"/>
                <a:gd name="T23" fmla="*/ 81 h 81"/>
                <a:gd name="T24" fmla="*/ 88 w 93"/>
                <a:gd name="T25" fmla="*/ 72 h 81"/>
                <a:gd name="T26" fmla="*/ 92 w 93"/>
                <a:gd name="T27" fmla="*/ 67 h 81"/>
                <a:gd name="T28" fmla="*/ 92 w 93"/>
                <a:gd name="T29" fmla="*/ 63 h 81"/>
                <a:gd name="T30" fmla="*/ 86 w 93"/>
                <a:gd name="T31" fmla="*/ 59 h 81"/>
                <a:gd name="T32" fmla="*/ 9 w 93"/>
                <a:gd name="T33" fmla="*/ 9 h 81"/>
                <a:gd name="T34" fmla="*/ 12 w 93"/>
                <a:gd name="T35" fmla="*/ 12 h 81"/>
                <a:gd name="T36" fmla="*/ 9 w 93"/>
                <a:gd name="T37" fmla="*/ 16 h 81"/>
                <a:gd name="T38" fmla="*/ 6 w 93"/>
                <a:gd name="T39" fmla="*/ 13 h 81"/>
                <a:gd name="T40" fmla="*/ 9 w 93"/>
                <a:gd name="T41" fmla="*/ 9 h 81"/>
                <a:gd name="T42" fmla="*/ 11 w 93"/>
                <a:gd name="T43" fmla="*/ 31 h 81"/>
                <a:gd name="T44" fmla="*/ 15 w 93"/>
                <a:gd name="T45" fmla="*/ 34 h 81"/>
                <a:gd name="T46" fmla="*/ 12 w 93"/>
                <a:gd name="T47" fmla="*/ 38 h 81"/>
                <a:gd name="T48" fmla="*/ 8 w 93"/>
                <a:gd name="T49" fmla="*/ 35 h 81"/>
                <a:gd name="T50" fmla="*/ 11 w 93"/>
                <a:gd name="T51" fmla="*/ 31 h 81"/>
                <a:gd name="T52" fmla="*/ 14 w 93"/>
                <a:gd name="T53" fmla="*/ 53 h 81"/>
                <a:gd name="T54" fmla="*/ 18 w 93"/>
                <a:gd name="T55" fmla="*/ 56 h 81"/>
                <a:gd name="T56" fmla="*/ 15 w 93"/>
                <a:gd name="T57" fmla="*/ 60 h 81"/>
                <a:gd name="T58" fmla="*/ 11 w 93"/>
                <a:gd name="T59" fmla="*/ 57 h 81"/>
                <a:gd name="T60" fmla="*/ 14 w 93"/>
                <a:gd name="T61"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1">
                  <a:moveTo>
                    <a:pt x="86" y="59"/>
                  </a:moveTo>
                  <a:cubicBezTo>
                    <a:pt x="23" y="66"/>
                    <a:pt x="23" y="66"/>
                    <a:pt x="23" y="66"/>
                  </a:cubicBezTo>
                  <a:cubicBezTo>
                    <a:pt x="15" y="4"/>
                    <a:pt x="15" y="4"/>
                    <a:pt x="15" y="4"/>
                  </a:cubicBezTo>
                  <a:cubicBezTo>
                    <a:pt x="15" y="2"/>
                    <a:pt x="13" y="0"/>
                    <a:pt x="10" y="0"/>
                  </a:cubicBezTo>
                  <a:cubicBezTo>
                    <a:pt x="5" y="1"/>
                    <a:pt x="5" y="1"/>
                    <a:pt x="5" y="1"/>
                  </a:cubicBezTo>
                  <a:cubicBezTo>
                    <a:pt x="2" y="1"/>
                    <a:pt x="0" y="4"/>
                    <a:pt x="1" y="6"/>
                  </a:cubicBezTo>
                  <a:cubicBezTo>
                    <a:pt x="9" y="73"/>
                    <a:pt x="9" y="73"/>
                    <a:pt x="9" y="73"/>
                  </a:cubicBezTo>
                  <a:cubicBezTo>
                    <a:pt x="9" y="77"/>
                    <a:pt x="9" y="77"/>
                    <a:pt x="9" y="77"/>
                  </a:cubicBezTo>
                  <a:cubicBezTo>
                    <a:pt x="10" y="78"/>
                    <a:pt x="10" y="78"/>
                    <a:pt x="10" y="79"/>
                  </a:cubicBezTo>
                  <a:cubicBezTo>
                    <a:pt x="11" y="80"/>
                    <a:pt x="13" y="81"/>
                    <a:pt x="15" y="81"/>
                  </a:cubicBezTo>
                  <a:cubicBezTo>
                    <a:pt x="15" y="81"/>
                    <a:pt x="15" y="81"/>
                    <a:pt x="15" y="81"/>
                  </a:cubicBezTo>
                  <a:cubicBezTo>
                    <a:pt x="20" y="81"/>
                    <a:pt x="20" y="81"/>
                    <a:pt x="20" y="81"/>
                  </a:cubicBezTo>
                  <a:cubicBezTo>
                    <a:pt x="88" y="72"/>
                    <a:pt x="88" y="72"/>
                    <a:pt x="88" y="72"/>
                  </a:cubicBezTo>
                  <a:cubicBezTo>
                    <a:pt x="91" y="72"/>
                    <a:pt x="93" y="69"/>
                    <a:pt x="92" y="67"/>
                  </a:cubicBezTo>
                  <a:cubicBezTo>
                    <a:pt x="92" y="63"/>
                    <a:pt x="92" y="63"/>
                    <a:pt x="92" y="63"/>
                  </a:cubicBezTo>
                  <a:cubicBezTo>
                    <a:pt x="91" y="60"/>
                    <a:pt x="89" y="58"/>
                    <a:pt x="86" y="59"/>
                  </a:cubicBezTo>
                  <a:close/>
                  <a:moveTo>
                    <a:pt x="9" y="9"/>
                  </a:moveTo>
                  <a:cubicBezTo>
                    <a:pt x="11" y="9"/>
                    <a:pt x="12" y="11"/>
                    <a:pt x="12" y="12"/>
                  </a:cubicBezTo>
                  <a:cubicBezTo>
                    <a:pt x="13" y="14"/>
                    <a:pt x="11" y="16"/>
                    <a:pt x="9" y="16"/>
                  </a:cubicBezTo>
                  <a:cubicBezTo>
                    <a:pt x="7" y="17"/>
                    <a:pt x="6" y="15"/>
                    <a:pt x="6" y="13"/>
                  </a:cubicBezTo>
                  <a:cubicBezTo>
                    <a:pt x="5" y="11"/>
                    <a:pt x="7" y="10"/>
                    <a:pt x="9" y="9"/>
                  </a:cubicBezTo>
                  <a:close/>
                  <a:moveTo>
                    <a:pt x="11" y="31"/>
                  </a:moveTo>
                  <a:cubicBezTo>
                    <a:pt x="13" y="31"/>
                    <a:pt x="15" y="32"/>
                    <a:pt x="15" y="34"/>
                  </a:cubicBezTo>
                  <a:cubicBezTo>
                    <a:pt x="15" y="36"/>
                    <a:pt x="14" y="38"/>
                    <a:pt x="12" y="38"/>
                  </a:cubicBezTo>
                  <a:cubicBezTo>
                    <a:pt x="10" y="39"/>
                    <a:pt x="8" y="37"/>
                    <a:pt x="8" y="35"/>
                  </a:cubicBezTo>
                  <a:cubicBezTo>
                    <a:pt x="8" y="33"/>
                    <a:pt x="9" y="32"/>
                    <a:pt x="11" y="31"/>
                  </a:cubicBezTo>
                  <a:close/>
                  <a:moveTo>
                    <a:pt x="14" y="53"/>
                  </a:moveTo>
                  <a:cubicBezTo>
                    <a:pt x="16" y="53"/>
                    <a:pt x="18" y="54"/>
                    <a:pt x="18" y="56"/>
                  </a:cubicBezTo>
                  <a:cubicBezTo>
                    <a:pt x="18" y="58"/>
                    <a:pt x="17" y="60"/>
                    <a:pt x="15" y="60"/>
                  </a:cubicBezTo>
                  <a:cubicBezTo>
                    <a:pt x="13" y="60"/>
                    <a:pt x="11" y="59"/>
                    <a:pt x="11" y="57"/>
                  </a:cubicBezTo>
                  <a:cubicBezTo>
                    <a:pt x="11" y="55"/>
                    <a:pt x="12" y="53"/>
                    <a:pt x="14" y="5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7" name="Freeform 33"/>
            <p:cNvSpPr/>
            <p:nvPr>
              <p:custDataLst>
                <p:tags r:id="rId30"/>
              </p:custDataLst>
            </p:nvPr>
          </p:nvSpPr>
          <p:spPr bwMode="auto">
            <a:xfrm>
              <a:off x="2094309" y="2164753"/>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1"/>
                    <a:pt x="2" y="18"/>
                  </a:cubicBezTo>
                  <a:cubicBezTo>
                    <a:pt x="1" y="6"/>
                    <a:pt x="1" y="6"/>
                    <a:pt x="1" y="6"/>
                  </a:cubicBezTo>
                  <a:cubicBezTo>
                    <a:pt x="0" y="4"/>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8" name="Freeform 34"/>
            <p:cNvSpPr/>
            <p:nvPr>
              <p:custDataLst>
                <p:tags r:id="rId31"/>
              </p:custDataLst>
            </p:nvPr>
          </p:nvSpPr>
          <p:spPr bwMode="auto">
            <a:xfrm>
              <a:off x="2146697" y="2129034"/>
              <a:ext cx="46434" cy="8691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3"/>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2"/>
                    <a:pt x="15" y="4"/>
                  </a:cubicBezTo>
                  <a:lnTo>
                    <a:pt x="18" y="2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9" name="Freeform 35"/>
            <p:cNvSpPr/>
            <p:nvPr>
              <p:custDataLst>
                <p:tags r:id="rId32"/>
              </p:custDataLst>
            </p:nvPr>
          </p:nvSpPr>
          <p:spPr bwMode="auto">
            <a:xfrm>
              <a:off x="2193131" y="2094506"/>
              <a:ext cx="48815" cy="11430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9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3"/>
                    <a:pt x="4" y="40"/>
                  </a:cubicBezTo>
                  <a:cubicBezTo>
                    <a:pt x="0" y="6"/>
                    <a:pt x="0" y="6"/>
                    <a:pt x="0" y="6"/>
                  </a:cubicBezTo>
                  <a:cubicBezTo>
                    <a:pt x="0" y="3"/>
                    <a:pt x="2" y="1"/>
                    <a:pt x="4" y="1"/>
                  </a:cubicBezTo>
                  <a:cubicBezTo>
                    <a:pt x="9" y="0"/>
                    <a:pt x="9" y="0"/>
                    <a:pt x="9" y="0"/>
                  </a:cubicBezTo>
                  <a:cubicBezTo>
                    <a:pt x="12" y="0"/>
                    <a:pt x="14" y="2"/>
                    <a:pt x="15" y="4"/>
                  </a:cubicBezTo>
                  <a:lnTo>
                    <a:pt x="19" y="3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0" name="Freeform 36"/>
            <p:cNvSpPr/>
            <p:nvPr>
              <p:custDataLst>
                <p:tags r:id="rId33"/>
              </p:custDataLst>
            </p:nvPr>
          </p:nvSpPr>
          <p:spPr bwMode="auto">
            <a:xfrm>
              <a:off x="2087165" y="2056407"/>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9 h 38"/>
                <a:gd name="T10" fmla="*/ 27 w 44"/>
                <a:gd name="T11" fmla="*/ 17 h 38"/>
                <a:gd name="T12" fmla="*/ 40 w 44"/>
                <a:gd name="T13" fmla="*/ 1 h 38"/>
                <a:gd name="T14" fmla="*/ 43 w 44"/>
                <a:gd name="T15" fmla="*/ 1 h 38"/>
                <a:gd name="T16" fmla="*/ 43 w 44"/>
                <a:gd name="T17" fmla="*/ 4 h 38"/>
                <a:gd name="T18" fmla="*/ 29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9"/>
                    <a:pt x="15" y="19"/>
                  </a:cubicBezTo>
                  <a:cubicBezTo>
                    <a:pt x="27" y="17"/>
                    <a:pt x="27" y="17"/>
                    <a:pt x="27" y="17"/>
                  </a:cubicBezTo>
                  <a:cubicBezTo>
                    <a:pt x="40" y="1"/>
                    <a:pt x="40" y="1"/>
                    <a:pt x="40" y="1"/>
                  </a:cubicBezTo>
                  <a:cubicBezTo>
                    <a:pt x="41" y="1"/>
                    <a:pt x="42" y="0"/>
                    <a:pt x="43" y="1"/>
                  </a:cubicBezTo>
                  <a:cubicBezTo>
                    <a:pt x="44" y="2"/>
                    <a:pt x="44" y="3"/>
                    <a:pt x="43" y="4"/>
                  </a:cubicBezTo>
                  <a:cubicBezTo>
                    <a:pt x="29" y="20"/>
                    <a:pt x="29" y="20"/>
                    <a:pt x="29"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1" name="Freeform 37"/>
            <p:cNvSpPr>
              <a:spLocks noEditPoints="1"/>
            </p:cNvSpPr>
            <p:nvPr>
              <p:custDataLst>
                <p:tags r:id="rId34"/>
              </p:custDataLst>
            </p:nvPr>
          </p:nvSpPr>
          <p:spPr bwMode="auto">
            <a:xfrm>
              <a:off x="2030015" y="2069503"/>
              <a:ext cx="236934" cy="210741"/>
            </a:xfrm>
            <a:custGeom>
              <a:avLst/>
              <a:gdLst>
                <a:gd name="T0" fmla="*/ 86 w 92"/>
                <a:gd name="T1" fmla="*/ 59 h 82"/>
                <a:gd name="T2" fmla="*/ 23 w 92"/>
                <a:gd name="T3" fmla="*/ 67 h 82"/>
                <a:gd name="T4" fmla="*/ 15 w 92"/>
                <a:gd name="T5" fmla="*/ 5 h 82"/>
                <a:gd name="T6" fmla="*/ 10 w 92"/>
                <a:gd name="T7" fmla="*/ 0 h 82"/>
                <a:gd name="T8" fmla="*/ 4 w 92"/>
                <a:gd name="T9" fmla="*/ 1 h 82"/>
                <a:gd name="T10" fmla="*/ 0 w 92"/>
                <a:gd name="T11" fmla="*/ 6 h 82"/>
                <a:gd name="T12" fmla="*/ 9 w 92"/>
                <a:gd name="T13" fmla="*/ 73 h 82"/>
                <a:gd name="T14" fmla="*/ 9 w 92"/>
                <a:gd name="T15" fmla="*/ 77 h 82"/>
                <a:gd name="T16" fmla="*/ 10 w 92"/>
                <a:gd name="T17" fmla="*/ 79 h 82"/>
                <a:gd name="T18" fmla="*/ 14 w 92"/>
                <a:gd name="T19" fmla="*/ 82 h 82"/>
                <a:gd name="T20" fmla="*/ 14 w 92"/>
                <a:gd name="T21" fmla="*/ 82 h 82"/>
                <a:gd name="T22" fmla="*/ 19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2 h 82"/>
                <a:gd name="T44" fmla="*/ 15 w 92"/>
                <a:gd name="T45" fmla="*/ 35 h 82"/>
                <a:gd name="T46" fmla="*/ 12 w 92"/>
                <a:gd name="T47" fmla="*/ 39 h 82"/>
                <a:gd name="T48" fmla="*/ 8 w 92"/>
                <a:gd name="T49" fmla="*/ 36 h 82"/>
                <a:gd name="T50" fmla="*/ 11 w 92"/>
                <a:gd name="T51" fmla="*/ 32 h 82"/>
                <a:gd name="T52" fmla="*/ 14 w 92"/>
                <a:gd name="T53" fmla="*/ 54 h 82"/>
                <a:gd name="T54" fmla="*/ 17 w 92"/>
                <a:gd name="T55" fmla="*/ 57 h 82"/>
                <a:gd name="T56" fmla="*/ 14 w 92"/>
                <a:gd name="T57" fmla="*/ 61 h 82"/>
                <a:gd name="T58" fmla="*/ 10 w 92"/>
                <a:gd name="T59" fmla="*/ 57 h 82"/>
                <a:gd name="T60" fmla="*/ 14 w 92"/>
                <a:gd name="T61"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4" y="1"/>
                    <a:pt x="4" y="1"/>
                    <a:pt x="4"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2"/>
                  </a:cubicBezTo>
                  <a:cubicBezTo>
                    <a:pt x="14" y="82"/>
                    <a:pt x="14" y="82"/>
                    <a:pt x="14" y="82"/>
                  </a:cubicBezTo>
                  <a:cubicBezTo>
                    <a:pt x="19" y="81"/>
                    <a:pt x="19" y="81"/>
                    <a:pt x="19" y="81"/>
                  </a:cubicBezTo>
                  <a:cubicBezTo>
                    <a:pt x="88" y="72"/>
                    <a:pt x="88" y="72"/>
                    <a:pt x="88" y="72"/>
                  </a:cubicBezTo>
                  <a:cubicBezTo>
                    <a:pt x="90" y="72"/>
                    <a:pt x="92" y="70"/>
                    <a:pt x="92" y="67"/>
                  </a:cubicBezTo>
                  <a:cubicBezTo>
                    <a:pt x="91" y="63"/>
                    <a:pt x="91" y="63"/>
                    <a:pt x="91" y="63"/>
                  </a:cubicBezTo>
                  <a:cubicBezTo>
                    <a:pt x="91" y="60"/>
                    <a:pt x="89" y="59"/>
                    <a:pt x="86" y="59"/>
                  </a:cubicBezTo>
                  <a:close/>
                  <a:moveTo>
                    <a:pt x="8" y="10"/>
                  </a:moveTo>
                  <a:cubicBezTo>
                    <a:pt x="10" y="9"/>
                    <a:pt x="12" y="11"/>
                    <a:pt x="12" y="13"/>
                  </a:cubicBezTo>
                  <a:cubicBezTo>
                    <a:pt x="12" y="15"/>
                    <a:pt x="11" y="16"/>
                    <a:pt x="9" y="17"/>
                  </a:cubicBezTo>
                  <a:cubicBezTo>
                    <a:pt x="7" y="17"/>
                    <a:pt x="5" y="16"/>
                    <a:pt x="5" y="14"/>
                  </a:cubicBezTo>
                  <a:cubicBezTo>
                    <a:pt x="5" y="12"/>
                    <a:pt x="6" y="10"/>
                    <a:pt x="8" y="10"/>
                  </a:cubicBezTo>
                  <a:close/>
                  <a:moveTo>
                    <a:pt x="11" y="32"/>
                  </a:moveTo>
                  <a:cubicBezTo>
                    <a:pt x="13" y="31"/>
                    <a:pt x="15" y="33"/>
                    <a:pt x="15" y="35"/>
                  </a:cubicBezTo>
                  <a:cubicBezTo>
                    <a:pt x="15" y="37"/>
                    <a:pt x="14" y="38"/>
                    <a:pt x="12" y="39"/>
                  </a:cubicBezTo>
                  <a:cubicBezTo>
                    <a:pt x="10" y="39"/>
                    <a:pt x="8" y="37"/>
                    <a:pt x="8" y="36"/>
                  </a:cubicBezTo>
                  <a:cubicBezTo>
                    <a:pt x="8" y="34"/>
                    <a:pt x="9" y="32"/>
                    <a:pt x="11" y="32"/>
                  </a:cubicBezTo>
                  <a:close/>
                  <a:moveTo>
                    <a:pt x="14" y="54"/>
                  </a:moveTo>
                  <a:cubicBezTo>
                    <a:pt x="15" y="53"/>
                    <a:pt x="17" y="55"/>
                    <a:pt x="17" y="57"/>
                  </a:cubicBezTo>
                  <a:cubicBezTo>
                    <a:pt x="18" y="59"/>
                    <a:pt x="16" y="60"/>
                    <a:pt x="14" y="61"/>
                  </a:cubicBezTo>
                  <a:cubicBezTo>
                    <a:pt x="12" y="61"/>
                    <a:pt x="11" y="59"/>
                    <a:pt x="10" y="57"/>
                  </a:cubicBezTo>
                  <a:cubicBezTo>
                    <a:pt x="10" y="56"/>
                    <a:pt x="12" y="54"/>
                    <a:pt x="14" y="5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2" name="Freeform 38"/>
            <p:cNvSpPr/>
            <p:nvPr>
              <p:custDataLst>
                <p:tags r:id="rId35"/>
              </p:custDataLst>
            </p:nvPr>
          </p:nvSpPr>
          <p:spPr bwMode="auto">
            <a:xfrm>
              <a:off x="2869406" y="1987350"/>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0"/>
                    <a:pt x="2" y="18"/>
                  </a:cubicBezTo>
                  <a:cubicBezTo>
                    <a:pt x="1" y="6"/>
                    <a:pt x="1" y="6"/>
                    <a:pt x="1" y="6"/>
                  </a:cubicBezTo>
                  <a:cubicBezTo>
                    <a:pt x="0" y="3"/>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3" name="Freeform 39"/>
            <p:cNvSpPr/>
            <p:nvPr>
              <p:custDataLst>
                <p:tags r:id="rId36"/>
              </p:custDataLst>
            </p:nvPr>
          </p:nvSpPr>
          <p:spPr bwMode="auto">
            <a:xfrm>
              <a:off x="2920603" y="1950441"/>
              <a:ext cx="46434" cy="8810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2"/>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1"/>
                    <a:pt x="15" y="4"/>
                  </a:cubicBezTo>
                  <a:lnTo>
                    <a:pt x="18" y="2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4" name="Freeform 40"/>
            <p:cNvSpPr/>
            <p:nvPr>
              <p:custDataLst>
                <p:tags r:id="rId37"/>
              </p:custDataLst>
            </p:nvPr>
          </p:nvSpPr>
          <p:spPr bwMode="auto">
            <a:xfrm>
              <a:off x="2967037" y="1917103"/>
              <a:ext cx="48815" cy="11311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10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2"/>
                    <a:pt x="4" y="40"/>
                  </a:cubicBezTo>
                  <a:cubicBezTo>
                    <a:pt x="0" y="6"/>
                    <a:pt x="0" y="6"/>
                    <a:pt x="0" y="6"/>
                  </a:cubicBezTo>
                  <a:cubicBezTo>
                    <a:pt x="0" y="3"/>
                    <a:pt x="2" y="1"/>
                    <a:pt x="4" y="1"/>
                  </a:cubicBezTo>
                  <a:cubicBezTo>
                    <a:pt x="10" y="0"/>
                    <a:pt x="10" y="0"/>
                    <a:pt x="10" y="0"/>
                  </a:cubicBezTo>
                  <a:cubicBezTo>
                    <a:pt x="12" y="0"/>
                    <a:pt x="15" y="2"/>
                    <a:pt x="15" y="4"/>
                  </a:cubicBezTo>
                  <a:lnTo>
                    <a:pt x="19" y="3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5" name="Freeform 41"/>
            <p:cNvSpPr/>
            <p:nvPr>
              <p:custDataLst>
                <p:tags r:id="rId38"/>
              </p:custDataLst>
            </p:nvPr>
          </p:nvSpPr>
          <p:spPr bwMode="auto">
            <a:xfrm>
              <a:off x="2862262" y="1879003"/>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8 h 38"/>
                <a:gd name="T10" fmla="*/ 27 w 44"/>
                <a:gd name="T11" fmla="*/ 17 h 38"/>
                <a:gd name="T12" fmla="*/ 40 w 44"/>
                <a:gd name="T13" fmla="*/ 1 h 38"/>
                <a:gd name="T14" fmla="*/ 43 w 44"/>
                <a:gd name="T15" fmla="*/ 1 h 38"/>
                <a:gd name="T16" fmla="*/ 43 w 44"/>
                <a:gd name="T17" fmla="*/ 4 h 38"/>
                <a:gd name="T18" fmla="*/ 30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8"/>
                    <a:pt x="15" y="18"/>
                  </a:cubicBezTo>
                  <a:cubicBezTo>
                    <a:pt x="27" y="17"/>
                    <a:pt x="27" y="17"/>
                    <a:pt x="27" y="17"/>
                  </a:cubicBezTo>
                  <a:cubicBezTo>
                    <a:pt x="40" y="1"/>
                    <a:pt x="40" y="1"/>
                    <a:pt x="40" y="1"/>
                  </a:cubicBezTo>
                  <a:cubicBezTo>
                    <a:pt x="41" y="1"/>
                    <a:pt x="42" y="0"/>
                    <a:pt x="43" y="1"/>
                  </a:cubicBezTo>
                  <a:cubicBezTo>
                    <a:pt x="44" y="2"/>
                    <a:pt x="44" y="3"/>
                    <a:pt x="43" y="4"/>
                  </a:cubicBezTo>
                  <a:cubicBezTo>
                    <a:pt x="30" y="20"/>
                    <a:pt x="30" y="20"/>
                    <a:pt x="30"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6" name="Freeform 42"/>
            <p:cNvSpPr>
              <a:spLocks noEditPoints="1"/>
            </p:cNvSpPr>
            <p:nvPr>
              <p:custDataLst>
                <p:tags r:id="rId39"/>
              </p:custDataLst>
            </p:nvPr>
          </p:nvSpPr>
          <p:spPr bwMode="auto">
            <a:xfrm>
              <a:off x="2805112" y="1892100"/>
              <a:ext cx="236934" cy="210741"/>
            </a:xfrm>
            <a:custGeom>
              <a:avLst/>
              <a:gdLst>
                <a:gd name="T0" fmla="*/ 86 w 92"/>
                <a:gd name="T1" fmla="*/ 59 h 82"/>
                <a:gd name="T2" fmla="*/ 23 w 92"/>
                <a:gd name="T3" fmla="*/ 67 h 82"/>
                <a:gd name="T4" fmla="*/ 15 w 92"/>
                <a:gd name="T5" fmla="*/ 5 h 82"/>
                <a:gd name="T6" fmla="*/ 10 w 92"/>
                <a:gd name="T7" fmla="*/ 0 h 82"/>
                <a:gd name="T8" fmla="*/ 5 w 92"/>
                <a:gd name="T9" fmla="*/ 1 h 82"/>
                <a:gd name="T10" fmla="*/ 0 w 92"/>
                <a:gd name="T11" fmla="*/ 6 h 82"/>
                <a:gd name="T12" fmla="*/ 9 w 92"/>
                <a:gd name="T13" fmla="*/ 73 h 82"/>
                <a:gd name="T14" fmla="*/ 9 w 92"/>
                <a:gd name="T15" fmla="*/ 77 h 82"/>
                <a:gd name="T16" fmla="*/ 10 w 92"/>
                <a:gd name="T17" fmla="*/ 79 h 82"/>
                <a:gd name="T18" fmla="*/ 14 w 92"/>
                <a:gd name="T19" fmla="*/ 81 h 82"/>
                <a:gd name="T20" fmla="*/ 14 w 92"/>
                <a:gd name="T21" fmla="*/ 81 h 82"/>
                <a:gd name="T22" fmla="*/ 20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1 h 82"/>
                <a:gd name="T44" fmla="*/ 15 w 92"/>
                <a:gd name="T45" fmla="*/ 35 h 82"/>
                <a:gd name="T46" fmla="*/ 12 w 92"/>
                <a:gd name="T47" fmla="*/ 38 h 82"/>
                <a:gd name="T48" fmla="*/ 8 w 92"/>
                <a:gd name="T49" fmla="*/ 35 h 82"/>
                <a:gd name="T50" fmla="*/ 11 w 92"/>
                <a:gd name="T51" fmla="*/ 31 h 82"/>
                <a:gd name="T52" fmla="*/ 14 w 92"/>
                <a:gd name="T53" fmla="*/ 53 h 82"/>
                <a:gd name="T54" fmla="*/ 18 w 92"/>
                <a:gd name="T55" fmla="*/ 56 h 82"/>
                <a:gd name="T56" fmla="*/ 14 w 92"/>
                <a:gd name="T57" fmla="*/ 60 h 82"/>
                <a:gd name="T58" fmla="*/ 11 w 92"/>
                <a:gd name="T59" fmla="*/ 57 h 82"/>
                <a:gd name="T60" fmla="*/ 14 w 92"/>
                <a:gd name="T61"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5" y="1"/>
                    <a:pt x="5" y="1"/>
                    <a:pt x="5"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1"/>
                  </a:cubicBezTo>
                  <a:cubicBezTo>
                    <a:pt x="14" y="81"/>
                    <a:pt x="14" y="81"/>
                    <a:pt x="14" y="81"/>
                  </a:cubicBezTo>
                  <a:cubicBezTo>
                    <a:pt x="20" y="81"/>
                    <a:pt x="20" y="81"/>
                    <a:pt x="20" y="81"/>
                  </a:cubicBezTo>
                  <a:cubicBezTo>
                    <a:pt x="88" y="72"/>
                    <a:pt x="88" y="72"/>
                    <a:pt x="88" y="72"/>
                  </a:cubicBezTo>
                  <a:cubicBezTo>
                    <a:pt x="90" y="72"/>
                    <a:pt x="92" y="70"/>
                    <a:pt x="92" y="67"/>
                  </a:cubicBezTo>
                  <a:cubicBezTo>
                    <a:pt x="91" y="63"/>
                    <a:pt x="91" y="63"/>
                    <a:pt x="91" y="63"/>
                  </a:cubicBezTo>
                  <a:cubicBezTo>
                    <a:pt x="91" y="60"/>
                    <a:pt x="89" y="58"/>
                    <a:pt x="86" y="59"/>
                  </a:cubicBezTo>
                  <a:close/>
                  <a:moveTo>
                    <a:pt x="8" y="10"/>
                  </a:moveTo>
                  <a:cubicBezTo>
                    <a:pt x="10" y="9"/>
                    <a:pt x="12" y="11"/>
                    <a:pt x="12" y="13"/>
                  </a:cubicBezTo>
                  <a:cubicBezTo>
                    <a:pt x="12" y="15"/>
                    <a:pt x="11" y="16"/>
                    <a:pt x="9" y="17"/>
                  </a:cubicBezTo>
                  <a:cubicBezTo>
                    <a:pt x="7" y="17"/>
                    <a:pt x="5" y="15"/>
                    <a:pt x="5" y="14"/>
                  </a:cubicBezTo>
                  <a:cubicBezTo>
                    <a:pt x="5" y="12"/>
                    <a:pt x="6" y="10"/>
                    <a:pt x="8" y="10"/>
                  </a:cubicBezTo>
                  <a:close/>
                  <a:moveTo>
                    <a:pt x="11" y="31"/>
                  </a:moveTo>
                  <a:cubicBezTo>
                    <a:pt x="13" y="31"/>
                    <a:pt x="15" y="33"/>
                    <a:pt x="15" y="35"/>
                  </a:cubicBezTo>
                  <a:cubicBezTo>
                    <a:pt x="15" y="36"/>
                    <a:pt x="14" y="38"/>
                    <a:pt x="12" y="38"/>
                  </a:cubicBezTo>
                  <a:cubicBezTo>
                    <a:pt x="10" y="39"/>
                    <a:pt x="8" y="37"/>
                    <a:pt x="8" y="35"/>
                  </a:cubicBezTo>
                  <a:cubicBezTo>
                    <a:pt x="8" y="33"/>
                    <a:pt x="9" y="32"/>
                    <a:pt x="11" y="31"/>
                  </a:cubicBezTo>
                  <a:close/>
                  <a:moveTo>
                    <a:pt x="14" y="53"/>
                  </a:moveTo>
                  <a:cubicBezTo>
                    <a:pt x="16" y="53"/>
                    <a:pt x="17" y="55"/>
                    <a:pt x="18" y="56"/>
                  </a:cubicBezTo>
                  <a:cubicBezTo>
                    <a:pt x="18" y="58"/>
                    <a:pt x="16" y="60"/>
                    <a:pt x="14" y="60"/>
                  </a:cubicBezTo>
                  <a:cubicBezTo>
                    <a:pt x="13" y="61"/>
                    <a:pt x="11" y="59"/>
                    <a:pt x="11" y="57"/>
                  </a:cubicBezTo>
                  <a:cubicBezTo>
                    <a:pt x="10" y="55"/>
                    <a:pt x="12" y="54"/>
                    <a:pt x="14" y="5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7" name="Freeform 43"/>
            <p:cNvSpPr>
              <a:spLocks noEditPoints="1"/>
            </p:cNvSpPr>
            <p:nvPr>
              <p:custDataLst>
                <p:tags r:id="rId40"/>
              </p:custDataLst>
            </p:nvPr>
          </p:nvSpPr>
          <p:spPr bwMode="auto">
            <a:xfrm>
              <a:off x="388144" y="2517178"/>
              <a:ext cx="234553" cy="201216"/>
            </a:xfrm>
            <a:custGeom>
              <a:avLst/>
              <a:gdLst>
                <a:gd name="T0" fmla="*/ 72 w 91"/>
                <a:gd name="T1" fmla="*/ 11 h 78"/>
                <a:gd name="T2" fmla="*/ 72 w 91"/>
                <a:gd name="T3" fmla="*/ 11 h 78"/>
                <a:gd name="T4" fmla="*/ 70 w 91"/>
                <a:gd name="T5" fmla="*/ 9 h 78"/>
                <a:gd name="T6" fmla="*/ 62 w 91"/>
                <a:gd name="T7" fmla="*/ 10 h 78"/>
                <a:gd name="T8" fmla="*/ 61 w 91"/>
                <a:gd name="T9" fmla="*/ 12 h 78"/>
                <a:gd name="T10" fmla="*/ 56 w 91"/>
                <a:gd name="T11" fmla="*/ 12 h 78"/>
                <a:gd name="T12" fmla="*/ 56 w 91"/>
                <a:gd name="T13" fmla="*/ 7 h 78"/>
                <a:gd name="T14" fmla="*/ 44 w 91"/>
                <a:gd name="T15" fmla="*/ 1 h 78"/>
                <a:gd name="T16" fmla="*/ 37 w 91"/>
                <a:gd name="T17" fmla="*/ 2 h 78"/>
                <a:gd name="T18" fmla="*/ 27 w 91"/>
                <a:gd name="T19" fmla="*/ 11 h 78"/>
                <a:gd name="T20" fmla="*/ 28 w 91"/>
                <a:gd name="T21" fmla="*/ 16 h 78"/>
                <a:gd name="T22" fmla="*/ 23 w 91"/>
                <a:gd name="T23" fmla="*/ 16 h 78"/>
                <a:gd name="T24" fmla="*/ 21 w 91"/>
                <a:gd name="T25" fmla="*/ 15 h 78"/>
                <a:gd name="T26" fmla="*/ 14 w 91"/>
                <a:gd name="T27" fmla="*/ 16 h 78"/>
                <a:gd name="T28" fmla="*/ 12 w 91"/>
                <a:gd name="T29" fmla="*/ 18 h 78"/>
                <a:gd name="T30" fmla="*/ 12 w 91"/>
                <a:gd name="T31" fmla="*/ 18 h 78"/>
                <a:gd name="T32" fmla="*/ 1 w 91"/>
                <a:gd name="T33" fmla="*/ 35 h 78"/>
                <a:gd name="T34" fmla="*/ 4 w 91"/>
                <a:gd name="T35" fmla="*/ 63 h 78"/>
                <a:gd name="T36" fmla="*/ 21 w 91"/>
                <a:gd name="T37" fmla="*/ 77 h 78"/>
                <a:gd name="T38" fmla="*/ 77 w 91"/>
                <a:gd name="T39" fmla="*/ 70 h 78"/>
                <a:gd name="T40" fmla="*/ 90 w 91"/>
                <a:gd name="T41" fmla="*/ 53 h 78"/>
                <a:gd name="T42" fmla="*/ 86 w 91"/>
                <a:gd name="T43" fmla="*/ 24 h 78"/>
                <a:gd name="T44" fmla="*/ 72 w 91"/>
                <a:gd name="T45" fmla="*/ 11 h 78"/>
                <a:gd name="T46" fmla="*/ 32 w 91"/>
                <a:gd name="T47" fmla="*/ 10 h 78"/>
                <a:gd name="T48" fmla="*/ 37 w 91"/>
                <a:gd name="T49" fmla="*/ 7 h 78"/>
                <a:gd name="T50" fmla="*/ 45 w 91"/>
                <a:gd name="T51" fmla="*/ 6 h 78"/>
                <a:gd name="T52" fmla="*/ 51 w 91"/>
                <a:gd name="T53" fmla="*/ 8 h 78"/>
                <a:gd name="T54" fmla="*/ 51 w 91"/>
                <a:gd name="T55" fmla="*/ 13 h 78"/>
                <a:gd name="T56" fmla="*/ 33 w 91"/>
                <a:gd name="T57" fmla="*/ 15 h 78"/>
                <a:gd name="T58" fmla="*/ 32 w 91"/>
                <a:gd name="T5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78">
                  <a:moveTo>
                    <a:pt x="72" y="11"/>
                  </a:moveTo>
                  <a:cubicBezTo>
                    <a:pt x="72" y="11"/>
                    <a:pt x="72" y="11"/>
                    <a:pt x="72" y="11"/>
                  </a:cubicBezTo>
                  <a:cubicBezTo>
                    <a:pt x="72" y="10"/>
                    <a:pt x="71" y="9"/>
                    <a:pt x="70" y="9"/>
                  </a:cubicBezTo>
                  <a:cubicBezTo>
                    <a:pt x="62" y="10"/>
                    <a:pt x="62" y="10"/>
                    <a:pt x="62" y="10"/>
                  </a:cubicBezTo>
                  <a:cubicBezTo>
                    <a:pt x="61" y="10"/>
                    <a:pt x="61" y="11"/>
                    <a:pt x="61" y="12"/>
                  </a:cubicBezTo>
                  <a:cubicBezTo>
                    <a:pt x="56" y="12"/>
                    <a:pt x="56" y="12"/>
                    <a:pt x="56" y="12"/>
                  </a:cubicBezTo>
                  <a:cubicBezTo>
                    <a:pt x="56" y="7"/>
                    <a:pt x="56" y="7"/>
                    <a:pt x="56" y="7"/>
                  </a:cubicBezTo>
                  <a:cubicBezTo>
                    <a:pt x="55" y="1"/>
                    <a:pt x="50" y="0"/>
                    <a:pt x="44" y="1"/>
                  </a:cubicBezTo>
                  <a:cubicBezTo>
                    <a:pt x="37" y="2"/>
                    <a:pt x="37" y="2"/>
                    <a:pt x="37" y="2"/>
                  </a:cubicBezTo>
                  <a:cubicBezTo>
                    <a:pt x="31" y="2"/>
                    <a:pt x="26" y="5"/>
                    <a:pt x="27" y="11"/>
                  </a:cubicBezTo>
                  <a:cubicBezTo>
                    <a:pt x="28" y="16"/>
                    <a:pt x="28" y="16"/>
                    <a:pt x="28" y="16"/>
                  </a:cubicBezTo>
                  <a:cubicBezTo>
                    <a:pt x="23" y="16"/>
                    <a:pt x="23" y="16"/>
                    <a:pt x="23" y="16"/>
                  </a:cubicBezTo>
                  <a:cubicBezTo>
                    <a:pt x="23" y="15"/>
                    <a:pt x="22" y="15"/>
                    <a:pt x="21" y="15"/>
                  </a:cubicBezTo>
                  <a:cubicBezTo>
                    <a:pt x="14" y="16"/>
                    <a:pt x="14" y="16"/>
                    <a:pt x="14" y="16"/>
                  </a:cubicBezTo>
                  <a:cubicBezTo>
                    <a:pt x="13" y="16"/>
                    <a:pt x="12" y="17"/>
                    <a:pt x="12" y="18"/>
                  </a:cubicBezTo>
                  <a:cubicBezTo>
                    <a:pt x="12" y="18"/>
                    <a:pt x="12" y="18"/>
                    <a:pt x="12" y="18"/>
                  </a:cubicBezTo>
                  <a:cubicBezTo>
                    <a:pt x="5" y="20"/>
                    <a:pt x="0" y="27"/>
                    <a:pt x="1" y="35"/>
                  </a:cubicBezTo>
                  <a:cubicBezTo>
                    <a:pt x="4" y="63"/>
                    <a:pt x="4" y="63"/>
                    <a:pt x="4" y="63"/>
                  </a:cubicBezTo>
                  <a:cubicBezTo>
                    <a:pt x="5" y="72"/>
                    <a:pt x="13" y="78"/>
                    <a:pt x="21" y="77"/>
                  </a:cubicBezTo>
                  <a:cubicBezTo>
                    <a:pt x="77" y="70"/>
                    <a:pt x="77" y="70"/>
                    <a:pt x="77" y="70"/>
                  </a:cubicBezTo>
                  <a:cubicBezTo>
                    <a:pt x="85" y="69"/>
                    <a:pt x="91" y="61"/>
                    <a:pt x="90" y="53"/>
                  </a:cubicBezTo>
                  <a:cubicBezTo>
                    <a:pt x="86" y="24"/>
                    <a:pt x="86" y="24"/>
                    <a:pt x="86" y="24"/>
                  </a:cubicBezTo>
                  <a:cubicBezTo>
                    <a:pt x="85" y="17"/>
                    <a:pt x="79" y="11"/>
                    <a:pt x="72" y="11"/>
                  </a:cubicBezTo>
                  <a:close/>
                  <a:moveTo>
                    <a:pt x="32" y="10"/>
                  </a:moveTo>
                  <a:cubicBezTo>
                    <a:pt x="32" y="9"/>
                    <a:pt x="32" y="8"/>
                    <a:pt x="37" y="7"/>
                  </a:cubicBezTo>
                  <a:cubicBezTo>
                    <a:pt x="45" y="6"/>
                    <a:pt x="45" y="6"/>
                    <a:pt x="45" y="6"/>
                  </a:cubicBezTo>
                  <a:cubicBezTo>
                    <a:pt x="50" y="5"/>
                    <a:pt x="50" y="7"/>
                    <a:pt x="51" y="8"/>
                  </a:cubicBezTo>
                  <a:cubicBezTo>
                    <a:pt x="51" y="13"/>
                    <a:pt x="51" y="13"/>
                    <a:pt x="51" y="13"/>
                  </a:cubicBezTo>
                  <a:cubicBezTo>
                    <a:pt x="33" y="15"/>
                    <a:pt x="33" y="15"/>
                    <a:pt x="33" y="15"/>
                  </a:cubicBezTo>
                  <a:lnTo>
                    <a:pt x="32" y="1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8" name="Freeform 44"/>
            <p:cNvSpPr>
              <a:spLocks noEditPoints="1"/>
            </p:cNvSpPr>
            <p:nvPr>
              <p:custDataLst>
                <p:tags r:id="rId41"/>
              </p:custDataLst>
            </p:nvPr>
          </p:nvSpPr>
          <p:spPr bwMode="auto">
            <a:xfrm>
              <a:off x="1721644" y="2151656"/>
              <a:ext cx="164306" cy="139304"/>
            </a:xfrm>
            <a:custGeom>
              <a:avLst/>
              <a:gdLst>
                <a:gd name="T0" fmla="*/ 51 w 64"/>
                <a:gd name="T1" fmla="*/ 7 h 54"/>
                <a:gd name="T2" fmla="*/ 51 w 64"/>
                <a:gd name="T3" fmla="*/ 7 h 54"/>
                <a:gd name="T4" fmla="*/ 49 w 64"/>
                <a:gd name="T5" fmla="*/ 6 h 54"/>
                <a:gd name="T6" fmla="*/ 44 w 64"/>
                <a:gd name="T7" fmla="*/ 6 h 54"/>
                <a:gd name="T8" fmla="*/ 43 w 64"/>
                <a:gd name="T9" fmla="*/ 8 h 54"/>
                <a:gd name="T10" fmla="*/ 40 w 64"/>
                <a:gd name="T11" fmla="*/ 8 h 54"/>
                <a:gd name="T12" fmla="*/ 39 w 64"/>
                <a:gd name="T13" fmla="*/ 4 h 54"/>
                <a:gd name="T14" fmla="*/ 31 w 64"/>
                <a:gd name="T15" fmla="*/ 0 h 54"/>
                <a:gd name="T16" fmla="*/ 26 w 64"/>
                <a:gd name="T17" fmla="*/ 1 h 54"/>
                <a:gd name="T18" fmla="*/ 19 w 64"/>
                <a:gd name="T19" fmla="*/ 7 h 54"/>
                <a:gd name="T20" fmla="*/ 20 w 64"/>
                <a:gd name="T21" fmla="*/ 11 h 54"/>
                <a:gd name="T22" fmla="*/ 17 w 64"/>
                <a:gd name="T23" fmla="*/ 11 h 54"/>
                <a:gd name="T24" fmla="*/ 15 w 64"/>
                <a:gd name="T25" fmla="*/ 10 h 54"/>
                <a:gd name="T26" fmla="*/ 10 w 64"/>
                <a:gd name="T27" fmla="*/ 10 h 54"/>
                <a:gd name="T28" fmla="*/ 9 w 64"/>
                <a:gd name="T29" fmla="*/ 12 h 54"/>
                <a:gd name="T30" fmla="*/ 9 w 64"/>
                <a:gd name="T31" fmla="*/ 12 h 54"/>
                <a:gd name="T32" fmla="*/ 1 w 64"/>
                <a:gd name="T33" fmla="*/ 24 h 54"/>
                <a:gd name="T34" fmla="*/ 3 w 64"/>
                <a:gd name="T35" fmla="*/ 43 h 54"/>
                <a:gd name="T36" fmla="*/ 15 w 64"/>
                <a:gd name="T37" fmla="*/ 53 h 54"/>
                <a:gd name="T38" fmla="*/ 54 w 64"/>
                <a:gd name="T39" fmla="*/ 48 h 54"/>
                <a:gd name="T40" fmla="*/ 63 w 64"/>
                <a:gd name="T41" fmla="*/ 36 h 54"/>
                <a:gd name="T42" fmla="*/ 61 w 64"/>
                <a:gd name="T43" fmla="*/ 16 h 54"/>
                <a:gd name="T44" fmla="*/ 51 w 64"/>
                <a:gd name="T45" fmla="*/ 7 h 54"/>
                <a:gd name="T46" fmla="*/ 23 w 64"/>
                <a:gd name="T47" fmla="*/ 6 h 54"/>
                <a:gd name="T48" fmla="*/ 26 w 64"/>
                <a:gd name="T49" fmla="*/ 4 h 54"/>
                <a:gd name="T50" fmla="*/ 32 w 64"/>
                <a:gd name="T51" fmla="*/ 4 h 54"/>
                <a:gd name="T52" fmla="*/ 36 w 64"/>
                <a:gd name="T53" fmla="*/ 5 h 54"/>
                <a:gd name="T54" fmla="*/ 36 w 64"/>
                <a:gd name="T55" fmla="*/ 9 h 54"/>
                <a:gd name="T56" fmla="*/ 23 w 64"/>
                <a:gd name="T57" fmla="*/ 10 h 54"/>
                <a:gd name="T58" fmla="*/ 23 w 64"/>
                <a:gd name="T5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54">
                  <a:moveTo>
                    <a:pt x="51" y="7"/>
                  </a:moveTo>
                  <a:cubicBezTo>
                    <a:pt x="51" y="7"/>
                    <a:pt x="51" y="7"/>
                    <a:pt x="51" y="7"/>
                  </a:cubicBezTo>
                  <a:cubicBezTo>
                    <a:pt x="50" y="6"/>
                    <a:pt x="50" y="6"/>
                    <a:pt x="49" y="6"/>
                  </a:cubicBezTo>
                  <a:cubicBezTo>
                    <a:pt x="44" y="6"/>
                    <a:pt x="44" y="6"/>
                    <a:pt x="44" y="6"/>
                  </a:cubicBezTo>
                  <a:cubicBezTo>
                    <a:pt x="43" y="6"/>
                    <a:pt x="43" y="7"/>
                    <a:pt x="43" y="8"/>
                  </a:cubicBezTo>
                  <a:cubicBezTo>
                    <a:pt x="40" y="8"/>
                    <a:pt x="40" y="8"/>
                    <a:pt x="40" y="8"/>
                  </a:cubicBezTo>
                  <a:cubicBezTo>
                    <a:pt x="39" y="4"/>
                    <a:pt x="39" y="4"/>
                    <a:pt x="39" y="4"/>
                  </a:cubicBezTo>
                  <a:cubicBezTo>
                    <a:pt x="39" y="0"/>
                    <a:pt x="35" y="0"/>
                    <a:pt x="31" y="0"/>
                  </a:cubicBezTo>
                  <a:cubicBezTo>
                    <a:pt x="26" y="1"/>
                    <a:pt x="26" y="1"/>
                    <a:pt x="26" y="1"/>
                  </a:cubicBezTo>
                  <a:cubicBezTo>
                    <a:pt x="22" y="1"/>
                    <a:pt x="19" y="3"/>
                    <a:pt x="19" y="7"/>
                  </a:cubicBezTo>
                  <a:cubicBezTo>
                    <a:pt x="20" y="11"/>
                    <a:pt x="20" y="11"/>
                    <a:pt x="20" y="11"/>
                  </a:cubicBezTo>
                  <a:cubicBezTo>
                    <a:pt x="17" y="11"/>
                    <a:pt x="17" y="11"/>
                    <a:pt x="17" y="11"/>
                  </a:cubicBezTo>
                  <a:cubicBezTo>
                    <a:pt x="17" y="10"/>
                    <a:pt x="16" y="10"/>
                    <a:pt x="15" y="10"/>
                  </a:cubicBezTo>
                  <a:cubicBezTo>
                    <a:pt x="10" y="10"/>
                    <a:pt x="10" y="10"/>
                    <a:pt x="10" y="10"/>
                  </a:cubicBezTo>
                  <a:cubicBezTo>
                    <a:pt x="9" y="11"/>
                    <a:pt x="9" y="11"/>
                    <a:pt x="9" y="12"/>
                  </a:cubicBezTo>
                  <a:cubicBezTo>
                    <a:pt x="9" y="12"/>
                    <a:pt x="9" y="12"/>
                    <a:pt x="9" y="12"/>
                  </a:cubicBezTo>
                  <a:cubicBezTo>
                    <a:pt x="4" y="13"/>
                    <a:pt x="0" y="18"/>
                    <a:pt x="1" y="24"/>
                  </a:cubicBezTo>
                  <a:cubicBezTo>
                    <a:pt x="3" y="43"/>
                    <a:pt x="3" y="43"/>
                    <a:pt x="3" y="43"/>
                  </a:cubicBezTo>
                  <a:cubicBezTo>
                    <a:pt x="4" y="49"/>
                    <a:pt x="10" y="54"/>
                    <a:pt x="15" y="53"/>
                  </a:cubicBezTo>
                  <a:cubicBezTo>
                    <a:pt x="54" y="48"/>
                    <a:pt x="54" y="48"/>
                    <a:pt x="54" y="48"/>
                  </a:cubicBezTo>
                  <a:cubicBezTo>
                    <a:pt x="60" y="47"/>
                    <a:pt x="64" y="42"/>
                    <a:pt x="63" y="36"/>
                  </a:cubicBezTo>
                  <a:cubicBezTo>
                    <a:pt x="61" y="16"/>
                    <a:pt x="61" y="16"/>
                    <a:pt x="61" y="16"/>
                  </a:cubicBezTo>
                  <a:cubicBezTo>
                    <a:pt x="60" y="11"/>
                    <a:pt x="56" y="7"/>
                    <a:pt x="51" y="7"/>
                  </a:cubicBezTo>
                  <a:close/>
                  <a:moveTo>
                    <a:pt x="23" y="6"/>
                  </a:moveTo>
                  <a:cubicBezTo>
                    <a:pt x="23" y="6"/>
                    <a:pt x="23" y="5"/>
                    <a:pt x="26" y="4"/>
                  </a:cubicBezTo>
                  <a:cubicBezTo>
                    <a:pt x="32" y="4"/>
                    <a:pt x="32" y="4"/>
                    <a:pt x="32" y="4"/>
                  </a:cubicBezTo>
                  <a:cubicBezTo>
                    <a:pt x="36" y="3"/>
                    <a:pt x="36" y="4"/>
                    <a:pt x="36" y="5"/>
                  </a:cubicBezTo>
                  <a:cubicBezTo>
                    <a:pt x="36" y="9"/>
                    <a:pt x="36" y="9"/>
                    <a:pt x="36" y="9"/>
                  </a:cubicBezTo>
                  <a:cubicBezTo>
                    <a:pt x="23" y="10"/>
                    <a:pt x="23" y="10"/>
                    <a:pt x="23" y="10"/>
                  </a:cubicBezTo>
                  <a:lnTo>
                    <a:pt x="23"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9" name="Freeform 45"/>
            <p:cNvSpPr>
              <a:spLocks noEditPoints="1"/>
            </p:cNvSpPr>
            <p:nvPr>
              <p:custDataLst>
                <p:tags r:id="rId42"/>
              </p:custDataLst>
            </p:nvPr>
          </p:nvSpPr>
          <p:spPr bwMode="auto">
            <a:xfrm>
              <a:off x="3261122" y="1904006"/>
              <a:ext cx="161925" cy="139304"/>
            </a:xfrm>
            <a:custGeom>
              <a:avLst/>
              <a:gdLst>
                <a:gd name="T0" fmla="*/ 50 w 63"/>
                <a:gd name="T1" fmla="*/ 7 h 54"/>
                <a:gd name="T2" fmla="*/ 50 w 63"/>
                <a:gd name="T3" fmla="*/ 7 h 54"/>
                <a:gd name="T4" fmla="*/ 49 w 63"/>
                <a:gd name="T5" fmla="*/ 6 h 54"/>
                <a:gd name="T6" fmla="*/ 43 w 63"/>
                <a:gd name="T7" fmla="*/ 6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6 h 54"/>
                <a:gd name="T44" fmla="*/ 50 w 63"/>
                <a:gd name="T45" fmla="*/ 7 h 54"/>
                <a:gd name="T46" fmla="*/ 22 w 63"/>
                <a:gd name="T47" fmla="*/ 7 h 54"/>
                <a:gd name="T48" fmla="*/ 26 w 63"/>
                <a:gd name="T49" fmla="*/ 4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9" y="6"/>
                  </a:cubicBezTo>
                  <a:cubicBezTo>
                    <a:pt x="43" y="6"/>
                    <a:pt x="43" y="6"/>
                    <a:pt x="43" y="6"/>
                  </a:cubicBezTo>
                  <a:cubicBezTo>
                    <a:pt x="43" y="7"/>
                    <a:pt x="42" y="7"/>
                    <a:pt x="42" y="8"/>
                  </a:cubicBezTo>
                  <a:cubicBezTo>
                    <a:pt x="39" y="8"/>
                    <a:pt x="39" y="8"/>
                    <a:pt x="39" y="8"/>
                  </a:cubicBezTo>
                  <a:cubicBezTo>
                    <a:pt x="39" y="5"/>
                    <a:pt x="39" y="5"/>
                    <a:pt x="39" y="5"/>
                  </a:cubicBezTo>
                  <a:cubicBezTo>
                    <a:pt x="38" y="0"/>
                    <a:pt x="35" y="0"/>
                    <a:pt x="31" y="0"/>
                  </a:cubicBezTo>
                  <a:cubicBezTo>
                    <a:pt x="26" y="1"/>
                    <a:pt x="26" y="1"/>
                    <a:pt x="26" y="1"/>
                  </a:cubicBezTo>
                  <a:cubicBezTo>
                    <a:pt x="21" y="1"/>
                    <a:pt x="18" y="3"/>
                    <a:pt x="19" y="7"/>
                  </a:cubicBezTo>
                  <a:cubicBezTo>
                    <a:pt x="19" y="11"/>
                    <a:pt x="19" y="11"/>
                    <a:pt x="19" y="11"/>
                  </a:cubicBezTo>
                  <a:cubicBezTo>
                    <a:pt x="16" y="11"/>
                    <a:pt x="16" y="11"/>
                    <a:pt x="16" y="11"/>
                  </a:cubicBezTo>
                  <a:cubicBezTo>
                    <a:pt x="16" y="10"/>
                    <a:pt x="15" y="10"/>
                    <a:pt x="15" y="10"/>
                  </a:cubicBezTo>
                  <a:cubicBezTo>
                    <a:pt x="10" y="11"/>
                    <a:pt x="10" y="11"/>
                    <a:pt x="10" y="11"/>
                  </a:cubicBezTo>
                  <a:cubicBezTo>
                    <a:pt x="9" y="11"/>
                    <a:pt x="8" y="11"/>
                    <a:pt x="8" y="12"/>
                  </a:cubicBezTo>
                  <a:cubicBezTo>
                    <a:pt x="8" y="12"/>
                    <a:pt x="8" y="12"/>
                    <a:pt x="8" y="12"/>
                  </a:cubicBezTo>
                  <a:cubicBezTo>
                    <a:pt x="3" y="13"/>
                    <a:pt x="0" y="18"/>
                    <a:pt x="1" y="24"/>
                  </a:cubicBezTo>
                  <a:cubicBezTo>
                    <a:pt x="3" y="44"/>
                    <a:pt x="3" y="44"/>
                    <a:pt x="3" y="44"/>
                  </a:cubicBezTo>
                  <a:cubicBezTo>
                    <a:pt x="4" y="49"/>
                    <a:pt x="9" y="54"/>
                    <a:pt x="15" y="53"/>
                  </a:cubicBezTo>
                  <a:cubicBezTo>
                    <a:pt x="53" y="48"/>
                    <a:pt x="53" y="48"/>
                    <a:pt x="53" y="48"/>
                  </a:cubicBezTo>
                  <a:cubicBezTo>
                    <a:pt x="59" y="47"/>
                    <a:pt x="63" y="42"/>
                    <a:pt x="63" y="36"/>
                  </a:cubicBezTo>
                  <a:cubicBezTo>
                    <a:pt x="60" y="16"/>
                    <a:pt x="60" y="16"/>
                    <a:pt x="60" y="16"/>
                  </a:cubicBezTo>
                  <a:cubicBezTo>
                    <a:pt x="59" y="11"/>
                    <a:pt x="55" y="7"/>
                    <a:pt x="50" y="7"/>
                  </a:cubicBezTo>
                  <a:close/>
                  <a:moveTo>
                    <a:pt x="22" y="7"/>
                  </a:moveTo>
                  <a:cubicBezTo>
                    <a:pt x="22" y="6"/>
                    <a:pt x="22" y="5"/>
                    <a:pt x="26" y="4"/>
                  </a:cubicBezTo>
                  <a:cubicBezTo>
                    <a:pt x="31" y="4"/>
                    <a:pt x="31" y="4"/>
                    <a:pt x="31" y="4"/>
                  </a:cubicBezTo>
                  <a:cubicBezTo>
                    <a:pt x="35" y="3"/>
                    <a:pt x="35" y="4"/>
                    <a:pt x="35" y="5"/>
                  </a:cubicBezTo>
                  <a:cubicBezTo>
                    <a:pt x="36" y="9"/>
                    <a:pt x="36" y="9"/>
                    <a:pt x="36" y="9"/>
                  </a:cubicBezTo>
                  <a:cubicBezTo>
                    <a:pt x="23" y="10"/>
                    <a:pt x="23" y="10"/>
                    <a:pt x="23" y="10"/>
                  </a:cubicBezTo>
                  <a:lnTo>
                    <a:pt x="22" y="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0" name="Freeform 46"/>
            <p:cNvSpPr>
              <a:spLocks noEditPoints="1"/>
            </p:cNvSpPr>
            <p:nvPr>
              <p:custDataLst>
                <p:tags r:id="rId43"/>
              </p:custDataLst>
            </p:nvPr>
          </p:nvSpPr>
          <p:spPr bwMode="auto">
            <a:xfrm>
              <a:off x="3208735" y="1458712"/>
              <a:ext cx="16311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3" y="7"/>
                    <a:pt x="42" y="7"/>
                    <a:pt x="42" y="8"/>
                  </a:cubicBezTo>
                  <a:cubicBezTo>
                    <a:pt x="39" y="8"/>
                    <a:pt x="39" y="8"/>
                    <a:pt x="39" y="8"/>
                  </a:cubicBezTo>
                  <a:cubicBezTo>
                    <a:pt x="39" y="5"/>
                    <a:pt x="39" y="5"/>
                    <a:pt x="39" y="5"/>
                  </a:cubicBezTo>
                  <a:cubicBezTo>
                    <a:pt x="38" y="1"/>
                    <a:pt x="35" y="0"/>
                    <a:pt x="31" y="0"/>
                  </a:cubicBezTo>
                  <a:cubicBezTo>
                    <a:pt x="26" y="1"/>
                    <a:pt x="26" y="1"/>
                    <a:pt x="26" y="1"/>
                  </a:cubicBezTo>
                  <a:cubicBezTo>
                    <a:pt x="21" y="2"/>
                    <a:pt x="18" y="3"/>
                    <a:pt x="19" y="7"/>
                  </a:cubicBezTo>
                  <a:cubicBezTo>
                    <a:pt x="19" y="11"/>
                    <a:pt x="19" y="11"/>
                    <a:pt x="19" y="11"/>
                  </a:cubicBezTo>
                  <a:cubicBezTo>
                    <a:pt x="16" y="11"/>
                    <a:pt x="16" y="11"/>
                    <a:pt x="16" y="11"/>
                  </a:cubicBezTo>
                  <a:cubicBezTo>
                    <a:pt x="16" y="11"/>
                    <a:pt x="15" y="10"/>
                    <a:pt x="15" y="10"/>
                  </a:cubicBezTo>
                  <a:cubicBezTo>
                    <a:pt x="10" y="11"/>
                    <a:pt x="10" y="11"/>
                    <a:pt x="10" y="11"/>
                  </a:cubicBezTo>
                  <a:cubicBezTo>
                    <a:pt x="9" y="11"/>
                    <a:pt x="8" y="12"/>
                    <a:pt x="8" y="12"/>
                  </a:cubicBezTo>
                  <a:cubicBezTo>
                    <a:pt x="8" y="12"/>
                    <a:pt x="8" y="12"/>
                    <a:pt x="8" y="12"/>
                  </a:cubicBezTo>
                  <a:cubicBezTo>
                    <a:pt x="3" y="14"/>
                    <a:pt x="0" y="19"/>
                    <a:pt x="1" y="24"/>
                  </a:cubicBezTo>
                  <a:cubicBezTo>
                    <a:pt x="3" y="44"/>
                    <a:pt x="3" y="44"/>
                    <a:pt x="3" y="44"/>
                  </a:cubicBezTo>
                  <a:cubicBezTo>
                    <a:pt x="4" y="50"/>
                    <a:pt x="9" y="54"/>
                    <a:pt x="15" y="53"/>
                  </a:cubicBezTo>
                  <a:cubicBezTo>
                    <a:pt x="53" y="48"/>
                    <a:pt x="53" y="48"/>
                    <a:pt x="53" y="48"/>
                  </a:cubicBezTo>
                  <a:cubicBezTo>
                    <a:pt x="59" y="48"/>
                    <a:pt x="63" y="42"/>
                    <a:pt x="63" y="36"/>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6" y="9"/>
                    <a:pt x="36" y="9"/>
                    <a:pt x="36" y="9"/>
                  </a:cubicBezTo>
                  <a:cubicBezTo>
                    <a:pt x="23" y="10"/>
                    <a:pt x="23" y="10"/>
                    <a:pt x="23" y="10"/>
                  </a:cubicBezTo>
                  <a:lnTo>
                    <a:pt x="22"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1" name="Freeform 47"/>
            <p:cNvSpPr>
              <a:spLocks noEditPoints="1"/>
            </p:cNvSpPr>
            <p:nvPr>
              <p:custDataLst>
                <p:tags r:id="rId44"/>
              </p:custDataLst>
            </p:nvPr>
          </p:nvSpPr>
          <p:spPr bwMode="auto">
            <a:xfrm>
              <a:off x="3476624" y="2743396"/>
              <a:ext cx="16192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5 w 63"/>
                <a:gd name="T17" fmla="*/ 1 h 54"/>
                <a:gd name="T18" fmla="*/ 19 w 63"/>
                <a:gd name="T19" fmla="*/ 7 h 54"/>
                <a:gd name="T20" fmla="*/ 19 w 63"/>
                <a:gd name="T21" fmla="*/ 11 h 54"/>
                <a:gd name="T22" fmla="*/ 16 w 63"/>
                <a:gd name="T23" fmla="*/ 11 h 54"/>
                <a:gd name="T24" fmla="*/ 15 w 63"/>
                <a:gd name="T25" fmla="*/ 10 h 54"/>
                <a:gd name="T26" fmla="*/ 9 w 63"/>
                <a:gd name="T27" fmla="*/ 11 h 54"/>
                <a:gd name="T28" fmla="*/ 8 w 63"/>
                <a:gd name="T29" fmla="*/ 12 h 54"/>
                <a:gd name="T30" fmla="*/ 8 w 63"/>
                <a:gd name="T31" fmla="*/ 12 h 54"/>
                <a:gd name="T32" fmla="*/ 0 w 63"/>
                <a:gd name="T33" fmla="*/ 24 h 54"/>
                <a:gd name="T34" fmla="*/ 3 w 63"/>
                <a:gd name="T35" fmla="*/ 44 h 54"/>
                <a:gd name="T36" fmla="*/ 15 w 63"/>
                <a:gd name="T37" fmla="*/ 53 h 54"/>
                <a:gd name="T38" fmla="*/ 53 w 63"/>
                <a:gd name="T39" fmla="*/ 48 h 54"/>
                <a:gd name="T40" fmla="*/ 62 w 63"/>
                <a:gd name="T41" fmla="*/ 37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5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2" y="7"/>
                    <a:pt x="42" y="7"/>
                    <a:pt x="42" y="8"/>
                  </a:cubicBezTo>
                  <a:cubicBezTo>
                    <a:pt x="39" y="8"/>
                    <a:pt x="39" y="8"/>
                    <a:pt x="39" y="8"/>
                  </a:cubicBezTo>
                  <a:cubicBezTo>
                    <a:pt x="39" y="5"/>
                    <a:pt x="39" y="5"/>
                    <a:pt x="39" y="5"/>
                  </a:cubicBezTo>
                  <a:cubicBezTo>
                    <a:pt x="38" y="1"/>
                    <a:pt x="35" y="0"/>
                    <a:pt x="31" y="0"/>
                  </a:cubicBezTo>
                  <a:cubicBezTo>
                    <a:pt x="25" y="1"/>
                    <a:pt x="25" y="1"/>
                    <a:pt x="25" y="1"/>
                  </a:cubicBezTo>
                  <a:cubicBezTo>
                    <a:pt x="21" y="2"/>
                    <a:pt x="18" y="3"/>
                    <a:pt x="19" y="7"/>
                  </a:cubicBezTo>
                  <a:cubicBezTo>
                    <a:pt x="19" y="11"/>
                    <a:pt x="19" y="11"/>
                    <a:pt x="19" y="11"/>
                  </a:cubicBezTo>
                  <a:cubicBezTo>
                    <a:pt x="16" y="11"/>
                    <a:pt x="16" y="11"/>
                    <a:pt x="16" y="11"/>
                  </a:cubicBezTo>
                  <a:cubicBezTo>
                    <a:pt x="16" y="11"/>
                    <a:pt x="15" y="10"/>
                    <a:pt x="15" y="10"/>
                  </a:cubicBezTo>
                  <a:cubicBezTo>
                    <a:pt x="9" y="11"/>
                    <a:pt x="9" y="11"/>
                    <a:pt x="9" y="11"/>
                  </a:cubicBezTo>
                  <a:cubicBezTo>
                    <a:pt x="9" y="11"/>
                    <a:pt x="8" y="12"/>
                    <a:pt x="8" y="12"/>
                  </a:cubicBezTo>
                  <a:cubicBezTo>
                    <a:pt x="8" y="12"/>
                    <a:pt x="8" y="12"/>
                    <a:pt x="8" y="12"/>
                  </a:cubicBezTo>
                  <a:cubicBezTo>
                    <a:pt x="3" y="14"/>
                    <a:pt x="0" y="19"/>
                    <a:pt x="0" y="24"/>
                  </a:cubicBezTo>
                  <a:cubicBezTo>
                    <a:pt x="3" y="44"/>
                    <a:pt x="3" y="44"/>
                    <a:pt x="3" y="44"/>
                  </a:cubicBezTo>
                  <a:cubicBezTo>
                    <a:pt x="4" y="50"/>
                    <a:pt x="9" y="54"/>
                    <a:pt x="15" y="53"/>
                  </a:cubicBezTo>
                  <a:cubicBezTo>
                    <a:pt x="53" y="48"/>
                    <a:pt x="53" y="48"/>
                    <a:pt x="53" y="48"/>
                  </a:cubicBezTo>
                  <a:cubicBezTo>
                    <a:pt x="59" y="48"/>
                    <a:pt x="63" y="42"/>
                    <a:pt x="62" y="37"/>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5" y="9"/>
                    <a:pt x="35" y="9"/>
                    <a:pt x="35" y="9"/>
                  </a:cubicBezTo>
                  <a:cubicBezTo>
                    <a:pt x="23" y="10"/>
                    <a:pt x="23" y="10"/>
                    <a:pt x="23" y="10"/>
                  </a:cubicBezTo>
                  <a:lnTo>
                    <a:pt x="22" y="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2" name="Freeform 48"/>
            <p:cNvSpPr>
              <a:spLocks noEditPoints="1"/>
            </p:cNvSpPr>
            <p:nvPr>
              <p:custDataLst>
                <p:tags r:id="rId45"/>
              </p:custDataLst>
            </p:nvPr>
          </p:nvSpPr>
          <p:spPr bwMode="auto">
            <a:xfrm>
              <a:off x="717947" y="1976634"/>
              <a:ext cx="182165" cy="244079"/>
            </a:xfrm>
            <a:custGeom>
              <a:avLst/>
              <a:gdLst>
                <a:gd name="T0" fmla="*/ 45 w 71"/>
                <a:gd name="T1" fmla="*/ 1 h 95"/>
                <a:gd name="T2" fmla="*/ 15 w 71"/>
                <a:gd name="T3" fmla="*/ 5 h 95"/>
                <a:gd name="T4" fmla="*/ 1 w 71"/>
                <a:gd name="T5" fmla="*/ 22 h 95"/>
                <a:gd name="T6" fmla="*/ 8 w 71"/>
                <a:gd name="T7" fmla="*/ 80 h 95"/>
                <a:gd name="T8" fmla="*/ 26 w 71"/>
                <a:gd name="T9" fmla="*/ 94 h 95"/>
                <a:gd name="T10" fmla="*/ 56 w 71"/>
                <a:gd name="T11" fmla="*/ 90 h 95"/>
                <a:gd name="T12" fmla="*/ 70 w 71"/>
                <a:gd name="T13" fmla="*/ 72 h 95"/>
                <a:gd name="T14" fmla="*/ 63 w 71"/>
                <a:gd name="T15" fmla="*/ 15 h 95"/>
                <a:gd name="T16" fmla="*/ 45 w 71"/>
                <a:gd name="T17" fmla="*/ 1 h 95"/>
                <a:gd name="T18" fmla="*/ 45 w 71"/>
                <a:gd name="T19" fmla="*/ 84 h 95"/>
                <a:gd name="T20" fmla="*/ 44 w 71"/>
                <a:gd name="T21" fmla="*/ 86 h 95"/>
                <a:gd name="T22" fmla="*/ 37 w 71"/>
                <a:gd name="T23" fmla="*/ 86 h 95"/>
                <a:gd name="T24" fmla="*/ 36 w 71"/>
                <a:gd name="T25" fmla="*/ 85 h 95"/>
                <a:gd name="T26" fmla="*/ 35 w 71"/>
                <a:gd name="T27" fmla="*/ 81 h 95"/>
                <a:gd name="T28" fmla="*/ 36 w 71"/>
                <a:gd name="T29" fmla="*/ 79 h 95"/>
                <a:gd name="T30" fmla="*/ 43 w 71"/>
                <a:gd name="T31" fmla="*/ 79 h 95"/>
                <a:gd name="T32" fmla="*/ 44 w 71"/>
                <a:gd name="T33" fmla="*/ 80 h 95"/>
                <a:gd name="T34" fmla="*/ 45 w 71"/>
                <a:gd name="T35" fmla="*/ 84 h 95"/>
                <a:gd name="T36" fmla="*/ 61 w 71"/>
                <a:gd name="T37" fmla="*/ 60 h 95"/>
                <a:gd name="T38" fmla="*/ 53 w 71"/>
                <a:gd name="T39" fmla="*/ 70 h 95"/>
                <a:gd name="T40" fmla="*/ 25 w 71"/>
                <a:gd name="T41" fmla="*/ 74 h 95"/>
                <a:gd name="T42" fmla="*/ 14 w 71"/>
                <a:gd name="T43" fmla="*/ 65 h 95"/>
                <a:gd name="T44" fmla="*/ 9 w 71"/>
                <a:gd name="T45" fmla="*/ 23 h 95"/>
                <a:gd name="T46" fmla="*/ 17 w 71"/>
                <a:gd name="T47" fmla="*/ 12 h 95"/>
                <a:gd name="T48" fmla="*/ 45 w 71"/>
                <a:gd name="T49" fmla="*/ 9 h 95"/>
                <a:gd name="T50" fmla="*/ 55 w 71"/>
                <a:gd name="T51" fmla="*/ 17 h 95"/>
                <a:gd name="T52" fmla="*/ 61 w 71"/>
                <a:gd name="T5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95">
                  <a:moveTo>
                    <a:pt x="45" y="1"/>
                  </a:moveTo>
                  <a:cubicBezTo>
                    <a:pt x="15" y="5"/>
                    <a:pt x="15" y="5"/>
                    <a:pt x="15" y="5"/>
                  </a:cubicBezTo>
                  <a:cubicBezTo>
                    <a:pt x="6" y="6"/>
                    <a:pt x="0" y="14"/>
                    <a:pt x="1" y="22"/>
                  </a:cubicBezTo>
                  <a:cubicBezTo>
                    <a:pt x="8" y="80"/>
                    <a:pt x="8" y="80"/>
                    <a:pt x="8" y="80"/>
                  </a:cubicBezTo>
                  <a:cubicBezTo>
                    <a:pt x="9" y="88"/>
                    <a:pt x="17" y="95"/>
                    <a:pt x="26" y="94"/>
                  </a:cubicBezTo>
                  <a:cubicBezTo>
                    <a:pt x="56" y="90"/>
                    <a:pt x="56" y="90"/>
                    <a:pt x="56" y="90"/>
                  </a:cubicBezTo>
                  <a:cubicBezTo>
                    <a:pt x="65" y="89"/>
                    <a:pt x="71" y="81"/>
                    <a:pt x="70" y="72"/>
                  </a:cubicBezTo>
                  <a:cubicBezTo>
                    <a:pt x="63" y="15"/>
                    <a:pt x="63" y="15"/>
                    <a:pt x="63" y="15"/>
                  </a:cubicBezTo>
                  <a:cubicBezTo>
                    <a:pt x="62" y="6"/>
                    <a:pt x="54" y="0"/>
                    <a:pt x="45" y="1"/>
                  </a:cubicBezTo>
                  <a:close/>
                  <a:moveTo>
                    <a:pt x="45" y="84"/>
                  </a:moveTo>
                  <a:cubicBezTo>
                    <a:pt x="45" y="85"/>
                    <a:pt x="44" y="86"/>
                    <a:pt x="44" y="86"/>
                  </a:cubicBezTo>
                  <a:cubicBezTo>
                    <a:pt x="37" y="86"/>
                    <a:pt x="37" y="86"/>
                    <a:pt x="37" y="86"/>
                  </a:cubicBezTo>
                  <a:cubicBezTo>
                    <a:pt x="36" y="87"/>
                    <a:pt x="36" y="86"/>
                    <a:pt x="36" y="85"/>
                  </a:cubicBezTo>
                  <a:cubicBezTo>
                    <a:pt x="35" y="81"/>
                    <a:pt x="35" y="81"/>
                    <a:pt x="35" y="81"/>
                  </a:cubicBezTo>
                  <a:cubicBezTo>
                    <a:pt x="35" y="80"/>
                    <a:pt x="36" y="80"/>
                    <a:pt x="36" y="79"/>
                  </a:cubicBezTo>
                  <a:cubicBezTo>
                    <a:pt x="43" y="79"/>
                    <a:pt x="43" y="79"/>
                    <a:pt x="43" y="79"/>
                  </a:cubicBezTo>
                  <a:cubicBezTo>
                    <a:pt x="43" y="79"/>
                    <a:pt x="44" y="79"/>
                    <a:pt x="44" y="80"/>
                  </a:cubicBezTo>
                  <a:lnTo>
                    <a:pt x="45" y="84"/>
                  </a:lnTo>
                  <a:close/>
                  <a:moveTo>
                    <a:pt x="61" y="60"/>
                  </a:moveTo>
                  <a:cubicBezTo>
                    <a:pt x="61" y="65"/>
                    <a:pt x="58" y="69"/>
                    <a:pt x="53" y="70"/>
                  </a:cubicBezTo>
                  <a:cubicBezTo>
                    <a:pt x="25" y="74"/>
                    <a:pt x="25" y="74"/>
                    <a:pt x="25" y="74"/>
                  </a:cubicBezTo>
                  <a:cubicBezTo>
                    <a:pt x="20" y="74"/>
                    <a:pt x="15" y="70"/>
                    <a:pt x="14" y="65"/>
                  </a:cubicBezTo>
                  <a:cubicBezTo>
                    <a:pt x="9" y="23"/>
                    <a:pt x="9" y="23"/>
                    <a:pt x="9" y="23"/>
                  </a:cubicBezTo>
                  <a:cubicBezTo>
                    <a:pt x="8" y="18"/>
                    <a:pt x="12" y="13"/>
                    <a:pt x="17" y="12"/>
                  </a:cubicBezTo>
                  <a:cubicBezTo>
                    <a:pt x="45" y="9"/>
                    <a:pt x="45" y="9"/>
                    <a:pt x="45" y="9"/>
                  </a:cubicBezTo>
                  <a:cubicBezTo>
                    <a:pt x="50" y="8"/>
                    <a:pt x="55" y="12"/>
                    <a:pt x="55" y="17"/>
                  </a:cubicBezTo>
                  <a:lnTo>
                    <a:pt x="61"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3" name="Freeform 49"/>
            <p:cNvSpPr/>
            <p:nvPr>
              <p:custDataLst>
                <p:tags r:id="rId46"/>
              </p:custDataLst>
            </p:nvPr>
          </p:nvSpPr>
          <p:spPr bwMode="auto">
            <a:xfrm>
              <a:off x="890588" y="1983778"/>
              <a:ext cx="44053" cy="211931"/>
            </a:xfrm>
            <a:custGeom>
              <a:avLst/>
              <a:gdLst>
                <a:gd name="T0" fmla="*/ 4 w 17"/>
                <a:gd name="T1" fmla="*/ 0 h 82"/>
                <a:gd name="T2" fmla="*/ 0 w 17"/>
                <a:gd name="T3" fmla="*/ 4 h 82"/>
                <a:gd name="T4" fmla="*/ 9 w 17"/>
                <a:gd name="T5" fmla="*/ 78 h 82"/>
                <a:gd name="T6" fmla="*/ 14 w 17"/>
                <a:gd name="T7" fmla="*/ 82 h 82"/>
                <a:gd name="T8" fmla="*/ 17 w 17"/>
                <a:gd name="T9" fmla="*/ 78 h 82"/>
                <a:gd name="T10" fmla="*/ 8 w 17"/>
                <a:gd name="T11" fmla="*/ 3 h 82"/>
                <a:gd name="T12" fmla="*/ 4 w 1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7" h="82">
                  <a:moveTo>
                    <a:pt x="4" y="0"/>
                  </a:moveTo>
                  <a:cubicBezTo>
                    <a:pt x="1" y="0"/>
                    <a:pt x="0" y="2"/>
                    <a:pt x="0" y="4"/>
                  </a:cubicBezTo>
                  <a:cubicBezTo>
                    <a:pt x="9" y="78"/>
                    <a:pt x="9" y="78"/>
                    <a:pt x="9" y="78"/>
                  </a:cubicBezTo>
                  <a:cubicBezTo>
                    <a:pt x="10" y="81"/>
                    <a:pt x="11" y="82"/>
                    <a:pt x="14" y="82"/>
                  </a:cubicBezTo>
                  <a:cubicBezTo>
                    <a:pt x="16" y="82"/>
                    <a:pt x="17" y="80"/>
                    <a:pt x="17" y="78"/>
                  </a:cubicBezTo>
                  <a:cubicBezTo>
                    <a:pt x="8" y="3"/>
                    <a:pt x="8" y="3"/>
                    <a:pt x="8" y="3"/>
                  </a:cubicBezTo>
                  <a:cubicBezTo>
                    <a:pt x="8" y="1"/>
                    <a:pt x="6" y="0"/>
                    <a:pt x="4"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4" name="Freeform 50"/>
            <p:cNvSpPr/>
            <p:nvPr>
              <p:custDataLst>
                <p:tags r:id="rId47"/>
              </p:custDataLst>
            </p:nvPr>
          </p:nvSpPr>
          <p:spPr bwMode="auto">
            <a:xfrm>
              <a:off x="913209" y="1992113"/>
              <a:ext cx="15478" cy="75010"/>
            </a:xfrm>
            <a:custGeom>
              <a:avLst/>
              <a:gdLst>
                <a:gd name="T0" fmla="*/ 1 w 6"/>
                <a:gd name="T1" fmla="*/ 0 h 29"/>
                <a:gd name="T2" fmla="*/ 0 w 6"/>
                <a:gd name="T3" fmla="*/ 2 h 29"/>
                <a:gd name="T4" fmla="*/ 3 w 6"/>
                <a:gd name="T5" fmla="*/ 27 h 29"/>
                <a:gd name="T6" fmla="*/ 5 w 6"/>
                <a:gd name="T7" fmla="*/ 29 h 29"/>
                <a:gd name="T8" fmla="*/ 6 w 6"/>
                <a:gd name="T9" fmla="*/ 27 h 29"/>
                <a:gd name="T10" fmla="*/ 3 w 6"/>
                <a:gd name="T11" fmla="*/ 1 h 29"/>
                <a:gd name="T12" fmla="*/ 1 w 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1" y="0"/>
                  </a:moveTo>
                  <a:cubicBezTo>
                    <a:pt x="0" y="0"/>
                    <a:pt x="0" y="1"/>
                    <a:pt x="0" y="2"/>
                  </a:cubicBezTo>
                  <a:cubicBezTo>
                    <a:pt x="3" y="27"/>
                    <a:pt x="3" y="27"/>
                    <a:pt x="3" y="27"/>
                  </a:cubicBezTo>
                  <a:cubicBezTo>
                    <a:pt x="3" y="28"/>
                    <a:pt x="4" y="29"/>
                    <a:pt x="5" y="29"/>
                  </a:cubicBezTo>
                  <a:cubicBezTo>
                    <a:pt x="5" y="28"/>
                    <a:pt x="6" y="28"/>
                    <a:pt x="6" y="27"/>
                  </a:cubicBezTo>
                  <a:cubicBezTo>
                    <a:pt x="3" y="1"/>
                    <a:pt x="3" y="1"/>
                    <a:pt x="3" y="1"/>
                  </a:cubicBezTo>
                  <a:cubicBezTo>
                    <a:pt x="3" y="1"/>
                    <a:pt x="2" y="0"/>
                    <a:pt x="1"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5" name="Freeform 51"/>
            <p:cNvSpPr/>
            <p:nvPr>
              <p:custDataLst>
                <p:tags r:id="rId48"/>
              </p:custDataLst>
            </p:nvPr>
          </p:nvSpPr>
          <p:spPr bwMode="auto">
            <a:xfrm>
              <a:off x="751284" y="2030213"/>
              <a:ext cx="100013" cy="26194"/>
            </a:xfrm>
            <a:custGeom>
              <a:avLst/>
              <a:gdLst>
                <a:gd name="T0" fmla="*/ 39 w 39"/>
                <a:gd name="T1" fmla="*/ 2 h 10"/>
                <a:gd name="T2" fmla="*/ 37 w 39"/>
                <a:gd name="T3" fmla="*/ 6 h 10"/>
                <a:gd name="T4" fmla="*/ 3 w 39"/>
                <a:gd name="T5" fmla="*/ 10 h 10"/>
                <a:gd name="T6" fmla="*/ 0 w 39"/>
                <a:gd name="T7" fmla="*/ 7 h 10"/>
                <a:gd name="T8" fmla="*/ 0 w 39"/>
                <a:gd name="T9" fmla="*/ 7 h 10"/>
                <a:gd name="T10" fmla="*/ 3 w 39"/>
                <a:gd name="T11" fmla="*/ 4 h 10"/>
                <a:gd name="T12" fmla="*/ 36 w 39"/>
                <a:gd name="T13" fmla="*/ 0 h 10"/>
                <a:gd name="T14" fmla="*/ 39 w 3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9" y="2"/>
                  </a:moveTo>
                  <a:cubicBezTo>
                    <a:pt x="39" y="4"/>
                    <a:pt x="38" y="5"/>
                    <a:pt x="37" y="6"/>
                  </a:cubicBezTo>
                  <a:cubicBezTo>
                    <a:pt x="3" y="10"/>
                    <a:pt x="3" y="10"/>
                    <a:pt x="3" y="10"/>
                  </a:cubicBezTo>
                  <a:cubicBezTo>
                    <a:pt x="2" y="10"/>
                    <a:pt x="0"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6" name="Freeform 52"/>
            <p:cNvSpPr/>
            <p:nvPr>
              <p:custDataLst>
                <p:tags r:id="rId49"/>
              </p:custDataLst>
            </p:nvPr>
          </p:nvSpPr>
          <p:spPr bwMode="auto">
            <a:xfrm>
              <a:off x="753665" y="2056407"/>
              <a:ext cx="103584" cy="26194"/>
            </a:xfrm>
            <a:custGeom>
              <a:avLst/>
              <a:gdLst>
                <a:gd name="T0" fmla="*/ 39 w 40"/>
                <a:gd name="T1" fmla="*/ 2 h 10"/>
                <a:gd name="T2" fmla="*/ 37 w 40"/>
                <a:gd name="T3" fmla="*/ 5 h 10"/>
                <a:gd name="T4" fmla="*/ 3 w 40"/>
                <a:gd name="T5" fmla="*/ 10 h 10"/>
                <a:gd name="T6" fmla="*/ 0 w 40"/>
                <a:gd name="T7" fmla="*/ 7 h 10"/>
                <a:gd name="T8" fmla="*/ 0 w 40"/>
                <a:gd name="T9" fmla="*/ 7 h 10"/>
                <a:gd name="T10" fmla="*/ 3 w 40"/>
                <a:gd name="T11" fmla="*/ 4 h 10"/>
                <a:gd name="T12" fmla="*/ 36 w 40"/>
                <a:gd name="T13" fmla="*/ 0 h 10"/>
                <a:gd name="T14" fmla="*/ 39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39" y="2"/>
                  </a:moveTo>
                  <a:cubicBezTo>
                    <a:pt x="40" y="4"/>
                    <a:pt x="38" y="5"/>
                    <a:pt x="37" y="5"/>
                  </a:cubicBezTo>
                  <a:cubicBezTo>
                    <a:pt x="3" y="10"/>
                    <a:pt x="3" y="10"/>
                    <a:pt x="3" y="10"/>
                  </a:cubicBezTo>
                  <a:cubicBezTo>
                    <a:pt x="2" y="10"/>
                    <a:pt x="1"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7" name="Freeform 53"/>
            <p:cNvSpPr/>
            <p:nvPr>
              <p:custDataLst>
                <p:tags r:id="rId50"/>
              </p:custDataLst>
            </p:nvPr>
          </p:nvSpPr>
          <p:spPr bwMode="auto">
            <a:xfrm>
              <a:off x="756047" y="2082600"/>
              <a:ext cx="103584" cy="25004"/>
            </a:xfrm>
            <a:custGeom>
              <a:avLst/>
              <a:gdLst>
                <a:gd name="T0" fmla="*/ 40 w 40"/>
                <a:gd name="T1" fmla="*/ 2 h 10"/>
                <a:gd name="T2" fmla="*/ 37 w 40"/>
                <a:gd name="T3" fmla="*/ 5 h 10"/>
                <a:gd name="T4" fmla="*/ 4 w 40"/>
                <a:gd name="T5" fmla="*/ 9 h 10"/>
                <a:gd name="T6" fmla="*/ 1 w 40"/>
                <a:gd name="T7" fmla="*/ 7 h 10"/>
                <a:gd name="T8" fmla="*/ 1 w 40"/>
                <a:gd name="T9" fmla="*/ 7 h 10"/>
                <a:gd name="T10" fmla="*/ 3 w 40"/>
                <a:gd name="T11" fmla="*/ 4 h 10"/>
                <a:gd name="T12" fmla="*/ 36 w 40"/>
                <a:gd name="T13" fmla="*/ 0 h 10"/>
                <a:gd name="T14" fmla="*/ 40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40" y="2"/>
                  </a:moveTo>
                  <a:cubicBezTo>
                    <a:pt x="40" y="4"/>
                    <a:pt x="39" y="5"/>
                    <a:pt x="37" y="5"/>
                  </a:cubicBezTo>
                  <a:cubicBezTo>
                    <a:pt x="4" y="9"/>
                    <a:pt x="4" y="9"/>
                    <a:pt x="4" y="9"/>
                  </a:cubicBezTo>
                  <a:cubicBezTo>
                    <a:pt x="2" y="10"/>
                    <a:pt x="1" y="9"/>
                    <a:pt x="1" y="7"/>
                  </a:cubicBezTo>
                  <a:cubicBezTo>
                    <a:pt x="1" y="7"/>
                    <a:pt x="1" y="7"/>
                    <a:pt x="1" y="7"/>
                  </a:cubicBezTo>
                  <a:cubicBezTo>
                    <a:pt x="0" y="6"/>
                    <a:pt x="1" y="4"/>
                    <a:pt x="3" y="4"/>
                  </a:cubicBezTo>
                  <a:cubicBezTo>
                    <a:pt x="36" y="0"/>
                    <a:pt x="36" y="0"/>
                    <a:pt x="36" y="0"/>
                  </a:cubicBezTo>
                  <a:cubicBezTo>
                    <a:pt x="38" y="0"/>
                    <a:pt x="39" y="1"/>
                    <a:pt x="40"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8" name="Freeform 54"/>
            <p:cNvSpPr/>
            <p:nvPr>
              <p:custDataLst>
                <p:tags r:id="rId51"/>
              </p:custDataLst>
            </p:nvPr>
          </p:nvSpPr>
          <p:spPr bwMode="auto">
            <a:xfrm>
              <a:off x="802482" y="2107603"/>
              <a:ext cx="59531" cy="21431"/>
            </a:xfrm>
            <a:custGeom>
              <a:avLst/>
              <a:gdLst>
                <a:gd name="T0" fmla="*/ 23 w 23"/>
                <a:gd name="T1" fmla="*/ 2 h 8"/>
                <a:gd name="T2" fmla="*/ 20 w 23"/>
                <a:gd name="T3" fmla="*/ 5 h 8"/>
                <a:gd name="T4" fmla="*/ 3 w 23"/>
                <a:gd name="T5" fmla="*/ 7 h 8"/>
                <a:gd name="T6" fmla="*/ 0 w 23"/>
                <a:gd name="T7" fmla="*/ 5 h 8"/>
                <a:gd name="T8" fmla="*/ 0 w 23"/>
                <a:gd name="T9" fmla="*/ 5 h 8"/>
                <a:gd name="T10" fmla="*/ 2 w 23"/>
                <a:gd name="T11" fmla="*/ 2 h 8"/>
                <a:gd name="T12" fmla="*/ 20 w 23"/>
                <a:gd name="T13" fmla="*/ 0 h 8"/>
                <a:gd name="T14" fmla="*/ 23 w 23"/>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2"/>
                  </a:moveTo>
                  <a:cubicBezTo>
                    <a:pt x="23" y="4"/>
                    <a:pt x="22" y="5"/>
                    <a:pt x="20" y="5"/>
                  </a:cubicBezTo>
                  <a:cubicBezTo>
                    <a:pt x="3" y="7"/>
                    <a:pt x="3" y="7"/>
                    <a:pt x="3" y="7"/>
                  </a:cubicBezTo>
                  <a:cubicBezTo>
                    <a:pt x="1" y="8"/>
                    <a:pt x="0" y="6"/>
                    <a:pt x="0" y="5"/>
                  </a:cubicBezTo>
                  <a:cubicBezTo>
                    <a:pt x="0" y="5"/>
                    <a:pt x="0" y="5"/>
                    <a:pt x="0" y="5"/>
                  </a:cubicBezTo>
                  <a:cubicBezTo>
                    <a:pt x="0" y="3"/>
                    <a:pt x="1" y="2"/>
                    <a:pt x="2" y="2"/>
                  </a:cubicBezTo>
                  <a:cubicBezTo>
                    <a:pt x="20" y="0"/>
                    <a:pt x="20" y="0"/>
                    <a:pt x="20" y="0"/>
                  </a:cubicBezTo>
                  <a:cubicBezTo>
                    <a:pt x="21" y="0"/>
                    <a:pt x="23" y="1"/>
                    <a:pt x="23"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9" name="Freeform 55"/>
            <p:cNvSpPr>
              <a:spLocks noEditPoints="1"/>
            </p:cNvSpPr>
            <p:nvPr>
              <p:custDataLst>
                <p:tags r:id="rId52"/>
              </p:custDataLst>
            </p:nvPr>
          </p:nvSpPr>
          <p:spPr bwMode="auto">
            <a:xfrm>
              <a:off x="3059906" y="2087363"/>
              <a:ext cx="172640" cy="232172"/>
            </a:xfrm>
            <a:custGeom>
              <a:avLst/>
              <a:gdLst>
                <a:gd name="T0" fmla="*/ 43 w 67"/>
                <a:gd name="T1" fmla="*/ 1 h 90"/>
                <a:gd name="T2" fmla="*/ 14 w 67"/>
                <a:gd name="T3" fmla="*/ 4 h 90"/>
                <a:gd name="T4" fmla="*/ 1 w 67"/>
                <a:gd name="T5" fmla="*/ 21 h 90"/>
                <a:gd name="T6" fmla="*/ 8 w 67"/>
                <a:gd name="T7" fmla="*/ 76 h 90"/>
                <a:gd name="T8" fmla="*/ 25 w 67"/>
                <a:gd name="T9" fmla="*/ 89 h 90"/>
                <a:gd name="T10" fmla="*/ 53 w 67"/>
                <a:gd name="T11" fmla="*/ 85 h 90"/>
                <a:gd name="T12" fmla="*/ 66 w 67"/>
                <a:gd name="T13" fmla="*/ 68 h 90"/>
                <a:gd name="T14" fmla="*/ 60 w 67"/>
                <a:gd name="T15" fmla="*/ 14 h 90"/>
                <a:gd name="T16" fmla="*/ 43 w 67"/>
                <a:gd name="T17" fmla="*/ 1 h 90"/>
                <a:gd name="T18" fmla="*/ 43 w 67"/>
                <a:gd name="T19" fmla="*/ 80 h 90"/>
                <a:gd name="T20" fmla="*/ 41 w 67"/>
                <a:gd name="T21" fmla="*/ 81 h 90"/>
                <a:gd name="T22" fmla="*/ 35 w 67"/>
                <a:gd name="T23" fmla="*/ 82 h 90"/>
                <a:gd name="T24" fmla="*/ 34 w 67"/>
                <a:gd name="T25" fmla="*/ 81 h 90"/>
                <a:gd name="T26" fmla="*/ 33 w 67"/>
                <a:gd name="T27" fmla="*/ 77 h 90"/>
                <a:gd name="T28" fmla="*/ 35 w 67"/>
                <a:gd name="T29" fmla="*/ 75 h 90"/>
                <a:gd name="T30" fmla="*/ 41 w 67"/>
                <a:gd name="T31" fmla="*/ 75 h 90"/>
                <a:gd name="T32" fmla="*/ 42 w 67"/>
                <a:gd name="T33" fmla="*/ 76 h 90"/>
                <a:gd name="T34" fmla="*/ 43 w 67"/>
                <a:gd name="T35" fmla="*/ 80 h 90"/>
                <a:gd name="T36" fmla="*/ 58 w 67"/>
                <a:gd name="T37" fmla="*/ 57 h 90"/>
                <a:gd name="T38" fmla="*/ 50 w 67"/>
                <a:gd name="T39" fmla="*/ 66 h 90"/>
                <a:gd name="T40" fmla="*/ 23 w 67"/>
                <a:gd name="T41" fmla="*/ 70 h 90"/>
                <a:gd name="T42" fmla="*/ 14 w 67"/>
                <a:gd name="T43" fmla="*/ 62 h 90"/>
                <a:gd name="T44" fmla="*/ 9 w 67"/>
                <a:gd name="T45" fmla="*/ 22 h 90"/>
                <a:gd name="T46" fmla="*/ 16 w 67"/>
                <a:gd name="T47" fmla="*/ 12 h 90"/>
                <a:gd name="T48" fmla="*/ 43 w 67"/>
                <a:gd name="T49" fmla="*/ 8 h 90"/>
                <a:gd name="T50" fmla="*/ 53 w 67"/>
                <a:gd name="T51" fmla="*/ 16 h 90"/>
                <a:gd name="T52" fmla="*/ 58 w 67"/>
                <a:gd name="T53"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90">
                  <a:moveTo>
                    <a:pt x="43" y="1"/>
                  </a:moveTo>
                  <a:cubicBezTo>
                    <a:pt x="14" y="4"/>
                    <a:pt x="14" y="4"/>
                    <a:pt x="14" y="4"/>
                  </a:cubicBezTo>
                  <a:cubicBezTo>
                    <a:pt x="6" y="5"/>
                    <a:pt x="0" y="13"/>
                    <a:pt x="1" y="21"/>
                  </a:cubicBezTo>
                  <a:cubicBezTo>
                    <a:pt x="8" y="76"/>
                    <a:pt x="8" y="76"/>
                    <a:pt x="8" y="76"/>
                  </a:cubicBezTo>
                  <a:cubicBezTo>
                    <a:pt x="9" y="84"/>
                    <a:pt x="17" y="90"/>
                    <a:pt x="25" y="89"/>
                  </a:cubicBezTo>
                  <a:cubicBezTo>
                    <a:pt x="53" y="85"/>
                    <a:pt x="53" y="85"/>
                    <a:pt x="53" y="85"/>
                  </a:cubicBezTo>
                  <a:cubicBezTo>
                    <a:pt x="61" y="84"/>
                    <a:pt x="67" y="77"/>
                    <a:pt x="66" y="68"/>
                  </a:cubicBezTo>
                  <a:cubicBezTo>
                    <a:pt x="60" y="14"/>
                    <a:pt x="60" y="14"/>
                    <a:pt x="60" y="14"/>
                  </a:cubicBezTo>
                  <a:cubicBezTo>
                    <a:pt x="59" y="6"/>
                    <a:pt x="51" y="0"/>
                    <a:pt x="43" y="1"/>
                  </a:cubicBezTo>
                  <a:close/>
                  <a:moveTo>
                    <a:pt x="43" y="80"/>
                  </a:moveTo>
                  <a:cubicBezTo>
                    <a:pt x="43" y="81"/>
                    <a:pt x="42" y="81"/>
                    <a:pt x="41" y="81"/>
                  </a:cubicBezTo>
                  <a:cubicBezTo>
                    <a:pt x="35" y="82"/>
                    <a:pt x="35" y="82"/>
                    <a:pt x="35" y="82"/>
                  </a:cubicBezTo>
                  <a:cubicBezTo>
                    <a:pt x="35" y="82"/>
                    <a:pt x="34" y="82"/>
                    <a:pt x="34" y="81"/>
                  </a:cubicBezTo>
                  <a:cubicBezTo>
                    <a:pt x="33" y="77"/>
                    <a:pt x="33" y="77"/>
                    <a:pt x="33" y="77"/>
                  </a:cubicBezTo>
                  <a:cubicBezTo>
                    <a:pt x="33" y="76"/>
                    <a:pt x="34" y="76"/>
                    <a:pt x="35" y="75"/>
                  </a:cubicBezTo>
                  <a:cubicBezTo>
                    <a:pt x="41" y="75"/>
                    <a:pt x="41" y="75"/>
                    <a:pt x="41" y="75"/>
                  </a:cubicBezTo>
                  <a:cubicBezTo>
                    <a:pt x="41" y="75"/>
                    <a:pt x="42" y="75"/>
                    <a:pt x="42" y="76"/>
                  </a:cubicBezTo>
                  <a:lnTo>
                    <a:pt x="43" y="80"/>
                  </a:lnTo>
                  <a:close/>
                  <a:moveTo>
                    <a:pt x="58" y="57"/>
                  </a:moveTo>
                  <a:cubicBezTo>
                    <a:pt x="58" y="61"/>
                    <a:pt x="55" y="66"/>
                    <a:pt x="50" y="66"/>
                  </a:cubicBezTo>
                  <a:cubicBezTo>
                    <a:pt x="23" y="70"/>
                    <a:pt x="23" y="70"/>
                    <a:pt x="23" y="70"/>
                  </a:cubicBezTo>
                  <a:cubicBezTo>
                    <a:pt x="19" y="70"/>
                    <a:pt x="14" y="67"/>
                    <a:pt x="14" y="62"/>
                  </a:cubicBezTo>
                  <a:cubicBezTo>
                    <a:pt x="9" y="22"/>
                    <a:pt x="9" y="22"/>
                    <a:pt x="9" y="22"/>
                  </a:cubicBezTo>
                  <a:cubicBezTo>
                    <a:pt x="8" y="17"/>
                    <a:pt x="11" y="12"/>
                    <a:pt x="16" y="12"/>
                  </a:cubicBezTo>
                  <a:cubicBezTo>
                    <a:pt x="43" y="8"/>
                    <a:pt x="43" y="8"/>
                    <a:pt x="43" y="8"/>
                  </a:cubicBezTo>
                  <a:cubicBezTo>
                    <a:pt x="48" y="8"/>
                    <a:pt x="52" y="11"/>
                    <a:pt x="53" y="16"/>
                  </a:cubicBezTo>
                  <a:lnTo>
                    <a:pt x="58" y="5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0" name="Freeform 56"/>
            <p:cNvSpPr/>
            <p:nvPr>
              <p:custDataLst>
                <p:tags r:id="rId53"/>
              </p:custDataLst>
            </p:nvPr>
          </p:nvSpPr>
          <p:spPr bwMode="auto">
            <a:xfrm>
              <a:off x="3224212" y="2094506"/>
              <a:ext cx="41672" cy="201216"/>
            </a:xfrm>
            <a:custGeom>
              <a:avLst/>
              <a:gdLst>
                <a:gd name="T0" fmla="*/ 3 w 16"/>
                <a:gd name="T1" fmla="*/ 0 h 78"/>
                <a:gd name="T2" fmla="*/ 0 w 16"/>
                <a:gd name="T3" fmla="*/ 4 h 78"/>
                <a:gd name="T4" fmla="*/ 9 w 16"/>
                <a:gd name="T5" fmla="*/ 74 h 78"/>
                <a:gd name="T6" fmla="*/ 13 w 16"/>
                <a:gd name="T7" fmla="*/ 78 h 78"/>
                <a:gd name="T8" fmla="*/ 16 w 16"/>
                <a:gd name="T9" fmla="*/ 73 h 78"/>
                <a:gd name="T10" fmla="*/ 7 w 16"/>
                <a:gd name="T11" fmla="*/ 3 h 78"/>
                <a:gd name="T12" fmla="*/ 3 w 1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 h="78">
                  <a:moveTo>
                    <a:pt x="3" y="0"/>
                  </a:moveTo>
                  <a:cubicBezTo>
                    <a:pt x="1" y="0"/>
                    <a:pt x="0" y="2"/>
                    <a:pt x="0" y="4"/>
                  </a:cubicBezTo>
                  <a:cubicBezTo>
                    <a:pt x="9" y="74"/>
                    <a:pt x="9" y="74"/>
                    <a:pt x="9" y="74"/>
                  </a:cubicBezTo>
                  <a:cubicBezTo>
                    <a:pt x="9" y="76"/>
                    <a:pt x="11" y="78"/>
                    <a:pt x="13" y="78"/>
                  </a:cubicBezTo>
                  <a:cubicBezTo>
                    <a:pt x="15" y="77"/>
                    <a:pt x="16" y="75"/>
                    <a:pt x="16" y="73"/>
                  </a:cubicBezTo>
                  <a:cubicBezTo>
                    <a:pt x="7" y="3"/>
                    <a:pt x="7" y="3"/>
                    <a:pt x="7" y="3"/>
                  </a:cubicBezTo>
                  <a:cubicBezTo>
                    <a:pt x="7" y="1"/>
                    <a:pt x="5" y="0"/>
                    <a:pt x="3"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1" name="Freeform 57"/>
            <p:cNvSpPr/>
            <p:nvPr>
              <p:custDataLst>
                <p:tags r:id="rId54"/>
              </p:custDataLst>
            </p:nvPr>
          </p:nvSpPr>
          <p:spPr bwMode="auto">
            <a:xfrm>
              <a:off x="3245643" y="2102841"/>
              <a:ext cx="15478" cy="69056"/>
            </a:xfrm>
            <a:custGeom>
              <a:avLst/>
              <a:gdLst>
                <a:gd name="T0" fmla="*/ 1 w 6"/>
                <a:gd name="T1" fmla="*/ 0 h 27"/>
                <a:gd name="T2" fmla="*/ 0 w 6"/>
                <a:gd name="T3" fmla="*/ 1 h 27"/>
                <a:gd name="T4" fmla="*/ 3 w 6"/>
                <a:gd name="T5" fmla="*/ 26 h 27"/>
                <a:gd name="T6" fmla="*/ 5 w 6"/>
                <a:gd name="T7" fmla="*/ 27 h 27"/>
                <a:gd name="T8" fmla="*/ 6 w 6"/>
                <a:gd name="T9" fmla="*/ 25 h 27"/>
                <a:gd name="T10" fmla="*/ 3 w 6"/>
                <a:gd name="T11" fmla="*/ 1 h 27"/>
                <a:gd name="T12" fmla="*/ 1 w 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 h="27">
                  <a:moveTo>
                    <a:pt x="1" y="0"/>
                  </a:moveTo>
                  <a:cubicBezTo>
                    <a:pt x="1" y="0"/>
                    <a:pt x="0" y="0"/>
                    <a:pt x="0" y="1"/>
                  </a:cubicBezTo>
                  <a:cubicBezTo>
                    <a:pt x="3" y="26"/>
                    <a:pt x="3" y="26"/>
                    <a:pt x="3" y="26"/>
                  </a:cubicBezTo>
                  <a:cubicBezTo>
                    <a:pt x="3" y="26"/>
                    <a:pt x="4" y="27"/>
                    <a:pt x="5" y="27"/>
                  </a:cubicBezTo>
                  <a:cubicBezTo>
                    <a:pt x="5" y="27"/>
                    <a:pt x="6" y="26"/>
                    <a:pt x="6" y="25"/>
                  </a:cubicBezTo>
                  <a:cubicBezTo>
                    <a:pt x="3" y="1"/>
                    <a:pt x="3" y="1"/>
                    <a:pt x="3" y="1"/>
                  </a:cubicBezTo>
                  <a:cubicBezTo>
                    <a:pt x="3" y="0"/>
                    <a:pt x="2" y="0"/>
                    <a:pt x="1"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2" name="Freeform 58"/>
            <p:cNvSpPr/>
            <p:nvPr>
              <p:custDataLst>
                <p:tags r:id="rId55"/>
              </p:custDataLst>
            </p:nvPr>
          </p:nvSpPr>
          <p:spPr bwMode="auto">
            <a:xfrm>
              <a:off x="3090862" y="2138559"/>
              <a:ext cx="97631" cy="23813"/>
            </a:xfrm>
            <a:custGeom>
              <a:avLst/>
              <a:gdLst>
                <a:gd name="T0" fmla="*/ 38 w 38"/>
                <a:gd name="T1" fmla="*/ 2 h 9"/>
                <a:gd name="T2" fmla="*/ 35 w 38"/>
                <a:gd name="T3" fmla="*/ 5 h 9"/>
                <a:gd name="T4" fmla="*/ 3 w 38"/>
                <a:gd name="T5" fmla="*/ 9 h 9"/>
                <a:gd name="T6" fmla="*/ 0 w 38"/>
                <a:gd name="T7" fmla="*/ 7 h 9"/>
                <a:gd name="T8" fmla="*/ 0 w 38"/>
                <a:gd name="T9" fmla="*/ 7 h 9"/>
                <a:gd name="T10" fmla="*/ 3 w 38"/>
                <a:gd name="T11" fmla="*/ 4 h 9"/>
                <a:gd name="T12" fmla="*/ 35 w 38"/>
                <a:gd name="T13" fmla="*/ 0 h 9"/>
                <a:gd name="T14" fmla="*/ 38 w 38"/>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
                  <a:moveTo>
                    <a:pt x="38" y="2"/>
                  </a:moveTo>
                  <a:cubicBezTo>
                    <a:pt x="38" y="4"/>
                    <a:pt x="37" y="5"/>
                    <a:pt x="35" y="5"/>
                  </a:cubicBezTo>
                  <a:cubicBezTo>
                    <a:pt x="3" y="9"/>
                    <a:pt x="3" y="9"/>
                    <a:pt x="3" y="9"/>
                  </a:cubicBezTo>
                  <a:cubicBezTo>
                    <a:pt x="2" y="9"/>
                    <a:pt x="1" y="8"/>
                    <a:pt x="0" y="7"/>
                  </a:cubicBezTo>
                  <a:cubicBezTo>
                    <a:pt x="0" y="7"/>
                    <a:pt x="0" y="7"/>
                    <a:pt x="0" y="7"/>
                  </a:cubicBezTo>
                  <a:cubicBezTo>
                    <a:pt x="0" y="5"/>
                    <a:pt x="1" y="4"/>
                    <a:pt x="3" y="4"/>
                  </a:cubicBezTo>
                  <a:cubicBezTo>
                    <a:pt x="35" y="0"/>
                    <a:pt x="35" y="0"/>
                    <a:pt x="35" y="0"/>
                  </a:cubicBezTo>
                  <a:cubicBezTo>
                    <a:pt x="36" y="0"/>
                    <a:pt x="37" y="1"/>
                    <a:pt x="38"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3" name="Freeform 59"/>
            <p:cNvSpPr/>
            <p:nvPr>
              <p:custDataLst>
                <p:tags r:id="rId56"/>
              </p:custDataLst>
            </p:nvPr>
          </p:nvSpPr>
          <p:spPr bwMode="auto">
            <a:xfrm>
              <a:off x="3093244" y="2162371"/>
              <a:ext cx="97631" cy="25004"/>
            </a:xfrm>
            <a:custGeom>
              <a:avLst/>
              <a:gdLst>
                <a:gd name="T0" fmla="*/ 38 w 38"/>
                <a:gd name="T1" fmla="*/ 3 h 10"/>
                <a:gd name="T2" fmla="*/ 35 w 38"/>
                <a:gd name="T3" fmla="*/ 6 h 10"/>
                <a:gd name="T4" fmla="*/ 4 w 38"/>
                <a:gd name="T5" fmla="*/ 9 h 10"/>
                <a:gd name="T6" fmla="*/ 1 w 38"/>
                <a:gd name="T7" fmla="*/ 7 h 10"/>
                <a:gd name="T8" fmla="*/ 1 w 38"/>
                <a:gd name="T9" fmla="*/ 7 h 10"/>
                <a:gd name="T10" fmla="*/ 3 w 38"/>
                <a:gd name="T11" fmla="*/ 4 h 10"/>
                <a:gd name="T12" fmla="*/ 35 w 38"/>
                <a:gd name="T13" fmla="*/ 0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5"/>
                    <a:pt x="35" y="6"/>
                  </a:cubicBezTo>
                  <a:cubicBezTo>
                    <a:pt x="4" y="9"/>
                    <a:pt x="4" y="9"/>
                    <a:pt x="4" y="9"/>
                  </a:cubicBezTo>
                  <a:cubicBezTo>
                    <a:pt x="2" y="10"/>
                    <a:pt x="1" y="9"/>
                    <a:pt x="1" y="7"/>
                  </a:cubicBezTo>
                  <a:cubicBezTo>
                    <a:pt x="1" y="7"/>
                    <a:pt x="1" y="7"/>
                    <a:pt x="1" y="7"/>
                  </a:cubicBezTo>
                  <a:cubicBezTo>
                    <a:pt x="0" y="6"/>
                    <a:pt x="1" y="4"/>
                    <a:pt x="3" y="4"/>
                  </a:cubicBezTo>
                  <a:cubicBezTo>
                    <a:pt x="35" y="0"/>
                    <a:pt x="35" y="0"/>
                    <a:pt x="35" y="0"/>
                  </a:cubicBezTo>
                  <a:cubicBezTo>
                    <a:pt x="36" y="0"/>
                    <a:pt x="38" y="1"/>
                    <a:pt x="3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4" name="Freeform 60"/>
            <p:cNvSpPr/>
            <p:nvPr>
              <p:custDataLst>
                <p:tags r:id="rId57"/>
              </p:custDataLst>
            </p:nvPr>
          </p:nvSpPr>
          <p:spPr bwMode="auto">
            <a:xfrm>
              <a:off x="3099197" y="2187375"/>
              <a:ext cx="95250" cy="23813"/>
            </a:xfrm>
            <a:custGeom>
              <a:avLst/>
              <a:gdLst>
                <a:gd name="T0" fmla="*/ 37 w 37"/>
                <a:gd name="T1" fmla="*/ 2 h 9"/>
                <a:gd name="T2" fmla="*/ 35 w 37"/>
                <a:gd name="T3" fmla="*/ 5 h 9"/>
                <a:gd name="T4" fmla="*/ 3 w 37"/>
                <a:gd name="T5" fmla="*/ 9 h 9"/>
                <a:gd name="T6" fmla="*/ 0 w 37"/>
                <a:gd name="T7" fmla="*/ 7 h 9"/>
                <a:gd name="T8" fmla="*/ 0 w 37"/>
                <a:gd name="T9" fmla="*/ 7 h 9"/>
                <a:gd name="T10" fmla="*/ 2 w 37"/>
                <a:gd name="T11" fmla="*/ 4 h 9"/>
                <a:gd name="T12" fmla="*/ 34 w 37"/>
                <a:gd name="T13" fmla="*/ 0 h 9"/>
                <a:gd name="T14" fmla="*/ 37 w 3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2"/>
                  </a:moveTo>
                  <a:cubicBezTo>
                    <a:pt x="37" y="3"/>
                    <a:pt x="36" y="5"/>
                    <a:pt x="35" y="5"/>
                  </a:cubicBezTo>
                  <a:cubicBezTo>
                    <a:pt x="3" y="9"/>
                    <a:pt x="3" y="9"/>
                    <a:pt x="3" y="9"/>
                  </a:cubicBezTo>
                  <a:cubicBezTo>
                    <a:pt x="1" y="9"/>
                    <a:pt x="0" y="8"/>
                    <a:pt x="0" y="7"/>
                  </a:cubicBezTo>
                  <a:cubicBezTo>
                    <a:pt x="0" y="7"/>
                    <a:pt x="0" y="7"/>
                    <a:pt x="0" y="7"/>
                  </a:cubicBezTo>
                  <a:cubicBezTo>
                    <a:pt x="0" y="5"/>
                    <a:pt x="1" y="4"/>
                    <a:pt x="2" y="4"/>
                  </a:cubicBezTo>
                  <a:cubicBezTo>
                    <a:pt x="34" y="0"/>
                    <a:pt x="34" y="0"/>
                    <a:pt x="34" y="0"/>
                  </a:cubicBezTo>
                  <a:cubicBezTo>
                    <a:pt x="35" y="0"/>
                    <a:pt x="37" y="1"/>
                    <a:pt x="37"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5" name="Freeform 61"/>
            <p:cNvSpPr/>
            <p:nvPr>
              <p:custDataLst>
                <p:tags r:id="rId58"/>
              </p:custDataLst>
            </p:nvPr>
          </p:nvSpPr>
          <p:spPr bwMode="auto">
            <a:xfrm>
              <a:off x="3139678" y="2211188"/>
              <a:ext cx="57150" cy="20241"/>
            </a:xfrm>
            <a:custGeom>
              <a:avLst/>
              <a:gdLst>
                <a:gd name="T0" fmla="*/ 22 w 22"/>
                <a:gd name="T1" fmla="*/ 2 h 8"/>
                <a:gd name="T2" fmla="*/ 20 w 22"/>
                <a:gd name="T3" fmla="*/ 5 h 8"/>
                <a:gd name="T4" fmla="*/ 3 w 22"/>
                <a:gd name="T5" fmla="*/ 7 h 8"/>
                <a:gd name="T6" fmla="*/ 0 w 22"/>
                <a:gd name="T7" fmla="*/ 5 h 8"/>
                <a:gd name="T8" fmla="*/ 0 w 22"/>
                <a:gd name="T9" fmla="*/ 5 h 8"/>
                <a:gd name="T10" fmla="*/ 2 w 22"/>
                <a:gd name="T11" fmla="*/ 2 h 8"/>
                <a:gd name="T12" fmla="*/ 19 w 22"/>
                <a:gd name="T13" fmla="*/ 0 h 8"/>
                <a:gd name="T14" fmla="*/ 22 w 2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8">
                  <a:moveTo>
                    <a:pt x="22" y="2"/>
                  </a:moveTo>
                  <a:cubicBezTo>
                    <a:pt x="22" y="4"/>
                    <a:pt x="21" y="5"/>
                    <a:pt x="20" y="5"/>
                  </a:cubicBezTo>
                  <a:cubicBezTo>
                    <a:pt x="3" y="7"/>
                    <a:pt x="3" y="7"/>
                    <a:pt x="3" y="7"/>
                  </a:cubicBezTo>
                  <a:cubicBezTo>
                    <a:pt x="2" y="8"/>
                    <a:pt x="0" y="7"/>
                    <a:pt x="0" y="5"/>
                  </a:cubicBezTo>
                  <a:cubicBezTo>
                    <a:pt x="0" y="5"/>
                    <a:pt x="0" y="5"/>
                    <a:pt x="0" y="5"/>
                  </a:cubicBezTo>
                  <a:cubicBezTo>
                    <a:pt x="0" y="4"/>
                    <a:pt x="1" y="2"/>
                    <a:pt x="2" y="2"/>
                  </a:cubicBezTo>
                  <a:cubicBezTo>
                    <a:pt x="19" y="0"/>
                    <a:pt x="19" y="0"/>
                    <a:pt x="19" y="0"/>
                  </a:cubicBezTo>
                  <a:cubicBezTo>
                    <a:pt x="21" y="0"/>
                    <a:pt x="22" y="1"/>
                    <a:pt x="22"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6" name="Freeform 62"/>
            <p:cNvSpPr>
              <a:spLocks noEditPoints="1"/>
            </p:cNvSpPr>
            <p:nvPr>
              <p:custDataLst>
                <p:tags r:id="rId59"/>
              </p:custDataLst>
            </p:nvPr>
          </p:nvSpPr>
          <p:spPr bwMode="auto">
            <a:xfrm>
              <a:off x="1734740" y="1870669"/>
              <a:ext cx="241697" cy="252413"/>
            </a:xfrm>
            <a:custGeom>
              <a:avLst/>
              <a:gdLst>
                <a:gd name="T0" fmla="*/ 71 w 94"/>
                <a:gd name="T1" fmla="*/ 1 h 98"/>
                <a:gd name="T2" fmla="*/ 15 w 94"/>
                <a:gd name="T3" fmla="*/ 8 h 98"/>
                <a:gd name="T4" fmla="*/ 1 w 94"/>
                <a:gd name="T5" fmla="*/ 26 h 98"/>
                <a:gd name="T6" fmla="*/ 6 w 94"/>
                <a:gd name="T7" fmla="*/ 62 h 98"/>
                <a:gd name="T8" fmla="*/ 24 w 94"/>
                <a:gd name="T9" fmla="*/ 76 h 98"/>
                <a:gd name="T10" fmla="*/ 45 w 94"/>
                <a:gd name="T11" fmla="*/ 73 h 98"/>
                <a:gd name="T12" fmla="*/ 46 w 94"/>
                <a:gd name="T13" fmla="*/ 84 h 98"/>
                <a:gd name="T14" fmla="*/ 21 w 94"/>
                <a:gd name="T15" fmla="*/ 88 h 98"/>
                <a:gd name="T16" fmla="*/ 17 w 94"/>
                <a:gd name="T17" fmla="*/ 93 h 98"/>
                <a:gd name="T18" fmla="*/ 22 w 94"/>
                <a:gd name="T19" fmla="*/ 98 h 98"/>
                <a:gd name="T20" fmla="*/ 86 w 94"/>
                <a:gd name="T21" fmla="*/ 90 h 98"/>
                <a:gd name="T22" fmla="*/ 90 w 94"/>
                <a:gd name="T23" fmla="*/ 84 h 98"/>
                <a:gd name="T24" fmla="*/ 84 w 94"/>
                <a:gd name="T25" fmla="*/ 80 h 98"/>
                <a:gd name="T26" fmla="*/ 59 w 94"/>
                <a:gd name="T27" fmla="*/ 83 h 98"/>
                <a:gd name="T28" fmla="*/ 58 w 94"/>
                <a:gd name="T29" fmla="*/ 71 h 98"/>
                <a:gd name="T30" fmla="*/ 79 w 94"/>
                <a:gd name="T31" fmla="*/ 69 h 98"/>
                <a:gd name="T32" fmla="*/ 93 w 94"/>
                <a:gd name="T33" fmla="*/ 51 h 98"/>
                <a:gd name="T34" fmla="*/ 88 w 94"/>
                <a:gd name="T35" fmla="*/ 15 h 98"/>
                <a:gd name="T36" fmla="*/ 71 w 94"/>
                <a:gd name="T37" fmla="*/ 1 h 98"/>
                <a:gd name="T38" fmla="*/ 87 w 94"/>
                <a:gd name="T39" fmla="*/ 52 h 98"/>
                <a:gd name="T40" fmla="*/ 78 w 94"/>
                <a:gd name="T41" fmla="*/ 63 h 98"/>
                <a:gd name="T42" fmla="*/ 23 w 94"/>
                <a:gd name="T43" fmla="*/ 69 h 98"/>
                <a:gd name="T44" fmla="*/ 12 w 94"/>
                <a:gd name="T45" fmla="*/ 61 h 98"/>
                <a:gd name="T46" fmla="*/ 7 w 94"/>
                <a:gd name="T47" fmla="*/ 25 h 98"/>
                <a:gd name="T48" fmla="*/ 16 w 94"/>
                <a:gd name="T49" fmla="*/ 14 h 98"/>
                <a:gd name="T50" fmla="*/ 71 w 94"/>
                <a:gd name="T51" fmla="*/ 7 h 98"/>
                <a:gd name="T52" fmla="*/ 83 w 94"/>
                <a:gd name="T53" fmla="*/ 16 h 98"/>
                <a:gd name="T54" fmla="*/ 87 w 94"/>
                <a:gd name="T55"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71" y="1"/>
                  </a:moveTo>
                  <a:cubicBezTo>
                    <a:pt x="15" y="8"/>
                    <a:pt x="15" y="8"/>
                    <a:pt x="15" y="8"/>
                  </a:cubicBezTo>
                  <a:cubicBezTo>
                    <a:pt x="7" y="9"/>
                    <a:pt x="0" y="17"/>
                    <a:pt x="1" y="26"/>
                  </a:cubicBezTo>
                  <a:cubicBezTo>
                    <a:pt x="6" y="62"/>
                    <a:pt x="6" y="62"/>
                    <a:pt x="6" y="62"/>
                  </a:cubicBezTo>
                  <a:cubicBezTo>
                    <a:pt x="7" y="71"/>
                    <a:pt x="15" y="77"/>
                    <a:pt x="24" y="76"/>
                  </a:cubicBezTo>
                  <a:cubicBezTo>
                    <a:pt x="45" y="73"/>
                    <a:pt x="45" y="73"/>
                    <a:pt x="45" y="73"/>
                  </a:cubicBezTo>
                  <a:cubicBezTo>
                    <a:pt x="46" y="84"/>
                    <a:pt x="46" y="84"/>
                    <a:pt x="46" y="84"/>
                  </a:cubicBezTo>
                  <a:cubicBezTo>
                    <a:pt x="21" y="88"/>
                    <a:pt x="21" y="88"/>
                    <a:pt x="21" y="88"/>
                  </a:cubicBezTo>
                  <a:cubicBezTo>
                    <a:pt x="18" y="88"/>
                    <a:pt x="16" y="90"/>
                    <a:pt x="17" y="93"/>
                  </a:cubicBezTo>
                  <a:cubicBezTo>
                    <a:pt x="17" y="96"/>
                    <a:pt x="19" y="98"/>
                    <a:pt x="22" y="98"/>
                  </a:cubicBezTo>
                  <a:cubicBezTo>
                    <a:pt x="86" y="90"/>
                    <a:pt x="86" y="90"/>
                    <a:pt x="86" y="90"/>
                  </a:cubicBezTo>
                  <a:cubicBezTo>
                    <a:pt x="88" y="89"/>
                    <a:pt x="90" y="87"/>
                    <a:pt x="90" y="84"/>
                  </a:cubicBezTo>
                  <a:cubicBezTo>
                    <a:pt x="90" y="81"/>
                    <a:pt x="87" y="79"/>
                    <a:pt x="84" y="80"/>
                  </a:cubicBezTo>
                  <a:cubicBezTo>
                    <a:pt x="59" y="83"/>
                    <a:pt x="59" y="83"/>
                    <a:pt x="59" y="83"/>
                  </a:cubicBezTo>
                  <a:cubicBezTo>
                    <a:pt x="58" y="71"/>
                    <a:pt x="58" y="71"/>
                    <a:pt x="58" y="71"/>
                  </a:cubicBezTo>
                  <a:cubicBezTo>
                    <a:pt x="79" y="69"/>
                    <a:pt x="79" y="69"/>
                    <a:pt x="79" y="69"/>
                  </a:cubicBezTo>
                  <a:cubicBezTo>
                    <a:pt x="88" y="68"/>
                    <a:pt x="94" y="60"/>
                    <a:pt x="93" y="51"/>
                  </a:cubicBezTo>
                  <a:cubicBezTo>
                    <a:pt x="88" y="15"/>
                    <a:pt x="88" y="15"/>
                    <a:pt x="88" y="15"/>
                  </a:cubicBezTo>
                  <a:cubicBezTo>
                    <a:pt x="87" y="6"/>
                    <a:pt x="79" y="0"/>
                    <a:pt x="71" y="1"/>
                  </a:cubicBezTo>
                  <a:close/>
                  <a:moveTo>
                    <a:pt x="87" y="52"/>
                  </a:moveTo>
                  <a:cubicBezTo>
                    <a:pt x="88" y="57"/>
                    <a:pt x="84" y="62"/>
                    <a:pt x="78" y="63"/>
                  </a:cubicBezTo>
                  <a:cubicBezTo>
                    <a:pt x="23" y="69"/>
                    <a:pt x="23" y="69"/>
                    <a:pt x="23" y="69"/>
                  </a:cubicBezTo>
                  <a:cubicBezTo>
                    <a:pt x="17" y="70"/>
                    <a:pt x="12" y="66"/>
                    <a:pt x="12" y="61"/>
                  </a:cubicBezTo>
                  <a:cubicBezTo>
                    <a:pt x="7" y="25"/>
                    <a:pt x="7" y="25"/>
                    <a:pt x="7" y="25"/>
                  </a:cubicBezTo>
                  <a:cubicBezTo>
                    <a:pt x="7" y="20"/>
                    <a:pt x="11" y="15"/>
                    <a:pt x="16" y="14"/>
                  </a:cubicBezTo>
                  <a:cubicBezTo>
                    <a:pt x="71" y="7"/>
                    <a:pt x="71" y="7"/>
                    <a:pt x="71" y="7"/>
                  </a:cubicBezTo>
                  <a:cubicBezTo>
                    <a:pt x="77" y="7"/>
                    <a:pt x="82" y="10"/>
                    <a:pt x="83" y="16"/>
                  </a:cubicBezTo>
                  <a:lnTo>
                    <a:pt x="87" y="5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7" name="Freeform 63"/>
            <p:cNvSpPr/>
            <p:nvPr>
              <p:custDataLst>
                <p:tags r:id="rId60"/>
              </p:custDataLst>
            </p:nvPr>
          </p:nvSpPr>
          <p:spPr bwMode="auto">
            <a:xfrm>
              <a:off x="1772840" y="1917103"/>
              <a:ext cx="152400" cy="30956"/>
            </a:xfrm>
            <a:custGeom>
              <a:avLst/>
              <a:gdLst>
                <a:gd name="T0" fmla="*/ 59 w 59"/>
                <a:gd name="T1" fmla="*/ 2 h 12"/>
                <a:gd name="T2" fmla="*/ 57 w 59"/>
                <a:gd name="T3" fmla="*/ 5 h 12"/>
                <a:gd name="T4" fmla="*/ 4 w 59"/>
                <a:gd name="T5" fmla="*/ 12 h 12"/>
                <a:gd name="T6" fmla="*/ 1 w 59"/>
                <a:gd name="T7" fmla="*/ 9 h 12"/>
                <a:gd name="T8" fmla="*/ 1 w 59"/>
                <a:gd name="T9" fmla="*/ 9 h 12"/>
                <a:gd name="T10" fmla="*/ 3 w 59"/>
                <a:gd name="T11" fmla="*/ 6 h 12"/>
                <a:gd name="T12" fmla="*/ 56 w 59"/>
                <a:gd name="T13" fmla="*/ 0 h 12"/>
                <a:gd name="T14" fmla="*/ 59 w 59"/>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2">
                  <a:moveTo>
                    <a:pt x="59" y="2"/>
                  </a:moveTo>
                  <a:cubicBezTo>
                    <a:pt x="59" y="4"/>
                    <a:pt x="58" y="5"/>
                    <a:pt x="57" y="5"/>
                  </a:cubicBezTo>
                  <a:cubicBezTo>
                    <a:pt x="4" y="12"/>
                    <a:pt x="4" y="12"/>
                    <a:pt x="4" y="12"/>
                  </a:cubicBezTo>
                  <a:cubicBezTo>
                    <a:pt x="2" y="12"/>
                    <a:pt x="1" y="11"/>
                    <a:pt x="1" y="9"/>
                  </a:cubicBezTo>
                  <a:cubicBezTo>
                    <a:pt x="1" y="9"/>
                    <a:pt x="1" y="9"/>
                    <a:pt x="1" y="9"/>
                  </a:cubicBezTo>
                  <a:cubicBezTo>
                    <a:pt x="0" y="8"/>
                    <a:pt x="1" y="6"/>
                    <a:pt x="3" y="6"/>
                  </a:cubicBezTo>
                  <a:cubicBezTo>
                    <a:pt x="56" y="0"/>
                    <a:pt x="56" y="0"/>
                    <a:pt x="56" y="0"/>
                  </a:cubicBezTo>
                  <a:cubicBezTo>
                    <a:pt x="58" y="0"/>
                    <a:pt x="59" y="1"/>
                    <a:pt x="5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8" name="Freeform 64"/>
            <p:cNvSpPr/>
            <p:nvPr>
              <p:custDataLst>
                <p:tags r:id="rId61"/>
              </p:custDataLst>
            </p:nvPr>
          </p:nvSpPr>
          <p:spPr bwMode="auto">
            <a:xfrm>
              <a:off x="1778794" y="1940915"/>
              <a:ext cx="151209" cy="33338"/>
            </a:xfrm>
            <a:custGeom>
              <a:avLst/>
              <a:gdLst>
                <a:gd name="T0" fmla="*/ 58 w 59"/>
                <a:gd name="T1" fmla="*/ 3 h 13"/>
                <a:gd name="T2" fmla="*/ 56 w 59"/>
                <a:gd name="T3" fmla="*/ 6 h 13"/>
                <a:gd name="T4" fmla="*/ 3 w 59"/>
                <a:gd name="T5" fmla="*/ 13 h 13"/>
                <a:gd name="T6" fmla="*/ 0 w 59"/>
                <a:gd name="T7" fmla="*/ 10 h 13"/>
                <a:gd name="T8" fmla="*/ 0 w 59"/>
                <a:gd name="T9" fmla="*/ 10 h 13"/>
                <a:gd name="T10" fmla="*/ 2 w 59"/>
                <a:gd name="T11" fmla="*/ 7 h 13"/>
                <a:gd name="T12" fmla="*/ 55 w 59"/>
                <a:gd name="T13" fmla="*/ 1 h 13"/>
                <a:gd name="T14" fmla="*/ 58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8" y="3"/>
                  </a:moveTo>
                  <a:cubicBezTo>
                    <a:pt x="59" y="4"/>
                    <a:pt x="57" y="6"/>
                    <a:pt x="56" y="6"/>
                  </a:cubicBezTo>
                  <a:cubicBezTo>
                    <a:pt x="3" y="13"/>
                    <a:pt x="3" y="13"/>
                    <a:pt x="3" y="13"/>
                  </a:cubicBezTo>
                  <a:cubicBezTo>
                    <a:pt x="1" y="13"/>
                    <a:pt x="0" y="12"/>
                    <a:pt x="0" y="10"/>
                  </a:cubicBezTo>
                  <a:cubicBezTo>
                    <a:pt x="0" y="10"/>
                    <a:pt x="0" y="10"/>
                    <a:pt x="0" y="10"/>
                  </a:cubicBezTo>
                  <a:cubicBezTo>
                    <a:pt x="0" y="9"/>
                    <a:pt x="1" y="7"/>
                    <a:pt x="2" y="7"/>
                  </a:cubicBezTo>
                  <a:cubicBezTo>
                    <a:pt x="55" y="1"/>
                    <a:pt x="55" y="1"/>
                    <a:pt x="55" y="1"/>
                  </a:cubicBezTo>
                  <a:cubicBezTo>
                    <a:pt x="57" y="0"/>
                    <a:pt x="58" y="1"/>
                    <a:pt x="5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9" name="Freeform 65"/>
            <p:cNvSpPr/>
            <p:nvPr>
              <p:custDataLst>
                <p:tags r:id="rId62"/>
              </p:custDataLst>
            </p:nvPr>
          </p:nvSpPr>
          <p:spPr bwMode="auto">
            <a:xfrm>
              <a:off x="1781175" y="1965919"/>
              <a:ext cx="151209" cy="33338"/>
            </a:xfrm>
            <a:custGeom>
              <a:avLst/>
              <a:gdLst>
                <a:gd name="T0" fmla="*/ 59 w 59"/>
                <a:gd name="T1" fmla="*/ 3 h 13"/>
                <a:gd name="T2" fmla="*/ 56 w 59"/>
                <a:gd name="T3" fmla="*/ 6 h 13"/>
                <a:gd name="T4" fmla="*/ 3 w 59"/>
                <a:gd name="T5" fmla="*/ 12 h 13"/>
                <a:gd name="T6" fmla="*/ 0 w 59"/>
                <a:gd name="T7" fmla="*/ 10 h 13"/>
                <a:gd name="T8" fmla="*/ 0 w 59"/>
                <a:gd name="T9" fmla="*/ 10 h 13"/>
                <a:gd name="T10" fmla="*/ 2 w 59"/>
                <a:gd name="T11" fmla="*/ 7 h 13"/>
                <a:gd name="T12" fmla="*/ 56 w 59"/>
                <a:gd name="T13" fmla="*/ 0 h 13"/>
                <a:gd name="T14" fmla="*/ 59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9" y="3"/>
                  </a:moveTo>
                  <a:cubicBezTo>
                    <a:pt x="59" y="4"/>
                    <a:pt x="58" y="6"/>
                    <a:pt x="56" y="6"/>
                  </a:cubicBezTo>
                  <a:cubicBezTo>
                    <a:pt x="3" y="12"/>
                    <a:pt x="3" y="12"/>
                    <a:pt x="3" y="12"/>
                  </a:cubicBezTo>
                  <a:cubicBezTo>
                    <a:pt x="2" y="13"/>
                    <a:pt x="0" y="12"/>
                    <a:pt x="0" y="10"/>
                  </a:cubicBezTo>
                  <a:cubicBezTo>
                    <a:pt x="0" y="10"/>
                    <a:pt x="0" y="10"/>
                    <a:pt x="0" y="10"/>
                  </a:cubicBezTo>
                  <a:cubicBezTo>
                    <a:pt x="0" y="9"/>
                    <a:pt x="1" y="7"/>
                    <a:pt x="2" y="7"/>
                  </a:cubicBezTo>
                  <a:cubicBezTo>
                    <a:pt x="56" y="0"/>
                    <a:pt x="56" y="0"/>
                    <a:pt x="56" y="0"/>
                  </a:cubicBezTo>
                  <a:cubicBezTo>
                    <a:pt x="57" y="0"/>
                    <a:pt x="58" y="1"/>
                    <a:pt x="59"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0" name="Freeform 66"/>
            <p:cNvSpPr/>
            <p:nvPr>
              <p:custDataLst>
                <p:tags r:id="rId63"/>
              </p:custDataLst>
            </p:nvPr>
          </p:nvSpPr>
          <p:spPr bwMode="auto">
            <a:xfrm>
              <a:off x="1824038" y="1992113"/>
              <a:ext cx="110728" cy="28575"/>
            </a:xfrm>
            <a:custGeom>
              <a:avLst/>
              <a:gdLst>
                <a:gd name="T0" fmla="*/ 43 w 43"/>
                <a:gd name="T1" fmla="*/ 3 h 11"/>
                <a:gd name="T2" fmla="*/ 40 w 43"/>
                <a:gd name="T3" fmla="*/ 6 h 11"/>
                <a:gd name="T4" fmla="*/ 3 w 43"/>
                <a:gd name="T5" fmla="*/ 10 h 11"/>
                <a:gd name="T6" fmla="*/ 0 w 43"/>
                <a:gd name="T7" fmla="*/ 8 h 11"/>
                <a:gd name="T8" fmla="*/ 0 w 43"/>
                <a:gd name="T9" fmla="*/ 8 h 11"/>
                <a:gd name="T10" fmla="*/ 3 w 43"/>
                <a:gd name="T11" fmla="*/ 5 h 11"/>
                <a:gd name="T12" fmla="*/ 40 w 43"/>
                <a:gd name="T13" fmla="*/ 0 h 11"/>
                <a:gd name="T14" fmla="*/ 43 w 43"/>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3"/>
                  </a:moveTo>
                  <a:cubicBezTo>
                    <a:pt x="43" y="4"/>
                    <a:pt x="42" y="6"/>
                    <a:pt x="40" y="6"/>
                  </a:cubicBezTo>
                  <a:cubicBezTo>
                    <a:pt x="3" y="10"/>
                    <a:pt x="3" y="10"/>
                    <a:pt x="3" y="10"/>
                  </a:cubicBezTo>
                  <a:cubicBezTo>
                    <a:pt x="2" y="11"/>
                    <a:pt x="0" y="10"/>
                    <a:pt x="0" y="8"/>
                  </a:cubicBezTo>
                  <a:cubicBezTo>
                    <a:pt x="0" y="8"/>
                    <a:pt x="0" y="8"/>
                    <a:pt x="0" y="8"/>
                  </a:cubicBezTo>
                  <a:cubicBezTo>
                    <a:pt x="0" y="6"/>
                    <a:pt x="1" y="5"/>
                    <a:pt x="3" y="5"/>
                  </a:cubicBezTo>
                  <a:cubicBezTo>
                    <a:pt x="40" y="0"/>
                    <a:pt x="40" y="0"/>
                    <a:pt x="40" y="0"/>
                  </a:cubicBezTo>
                  <a:cubicBezTo>
                    <a:pt x="41" y="0"/>
                    <a:pt x="43" y="1"/>
                    <a:pt x="43"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1" name="Freeform 67"/>
            <p:cNvSpPr>
              <a:spLocks noEditPoints="1"/>
            </p:cNvSpPr>
            <p:nvPr>
              <p:custDataLst>
                <p:tags r:id="rId64"/>
              </p:custDataLst>
            </p:nvPr>
          </p:nvSpPr>
          <p:spPr bwMode="auto">
            <a:xfrm>
              <a:off x="983457" y="1952822"/>
              <a:ext cx="177403" cy="216694"/>
            </a:xfrm>
            <a:custGeom>
              <a:avLst/>
              <a:gdLst>
                <a:gd name="T0" fmla="*/ 15 w 69"/>
                <a:gd name="T1" fmla="*/ 5 h 84"/>
                <a:gd name="T2" fmla="*/ 7 w 69"/>
                <a:gd name="T3" fmla="*/ 69 h 84"/>
                <a:gd name="T4" fmla="*/ 54 w 69"/>
                <a:gd name="T5" fmla="*/ 79 h 84"/>
                <a:gd name="T6" fmla="*/ 62 w 69"/>
                <a:gd name="T7" fmla="*/ 15 h 84"/>
                <a:gd name="T8" fmla="*/ 23 w 69"/>
                <a:gd name="T9" fmla="*/ 71 h 84"/>
                <a:gd name="T10" fmla="*/ 15 w 69"/>
                <a:gd name="T11" fmla="*/ 74 h 84"/>
                <a:gd name="T12" fmla="*/ 12 w 69"/>
                <a:gd name="T13" fmla="*/ 68 h 84"/>
                <a:gd name="T14" fmla="*/ 21 w 69"/>
                <a:gd name="T15" fmla="*/ 65 h 84"/>
                <a:gd name="T16" fmla="*/ 23 w 69"/>
                <a:gd name="T17" fmla="*/ 71 h 84"/>
                <a:gd name="T18" fmla="*/ 20 w 69"/>
                <a:gd name="T19" fmla="*/ 60 h 84"/>
                <a:gd name="T20" fmla="*/ 11 w 69"/>
                <a:gd name="T21" fmla="*/ 59 h 84"/>
                <a:gd name="T22" fmla="*/ 12 w 69"/>
                <a:gd name="T23" fmla="*/ 53 h 84"/>
                <a:gd name="T24" fmla="*/ 21 w 69"/>
                <a:gd name="T25" fmla="*/ 53 h 84"/>
                <a:gd name="T26" fmla="*/ 20 w 69"/>
                <a:gd name="T27" fmla="*/ 45 h 84"/>
                <a:gd name="T28" fmla="*/ 12 w 69"/>
                <a:gd name="T29" fmla="*/ 48 h 84"/>
                <a:gd name="T30" fmla="*/ 9 w 69"/>
                <a:gd name="T31" fmla="*/ 42 h 84"/>
                <a:gd name="T32" fmla="*/ 18 w 69"/>
                <a:gd name="T33" fmla="*/ 39 h 84"/>
                <a:gd name="T34" fmla="*/ 20 w 69"/>
                <a:gd name="T35" fmla="*/ 45 h 84"/>
                <a:gd name="T36" fmla="*/ 35 w 69"/>
                <a:gd name="T37" fmla="*/ 71 h 84"/>
                <a:gd name="T38" fmla="*/ 26 w 69"/>
                <a:gd name="T39" fmla="*/ 71 h 84"/>
                <a:gd name="T40" fmla="*/ 27 w 69"/>
                <a:gd name="T41" fmla="*/ 64 h 84"/>
                <a:gd name="T42" fmla="*/ 36 w 69"/>
                <a:gd name="T43" fmla="*/ 65 h 84"/>
                <a:gd name="T44" fmla="*/ 35 w 69"/>
                <a:gd name="T45" fmla="*/ 57 h 84"/>
                <a:gd name="T46" fmla="*/ 26 w 69"/>
                <a:gd name="T47" fmla="*/ 59 h 84"/>
                <a:gd name="T48" fmla="*/ 24 w 69"/>
                <a:gd name="T49" fmla="*/ 53 h 84"/>
                <a:gd name="T50" fmla="*/ 32 w 69"/>
                <a:gd name="T51" fmla="*/ 51 h 84"/>
                <a:gd name="T52" fmla="*/ 35 w 69"/>
                <a:gd name="T53" fmla="*/ 57 h 84"/>
                <a:gd name="T54" fmla="*/ 32 w 69"/>
                <a:gd name="T55" fmla="*/ 45 h 84"/>
                <a:gd name="T56" fmla="*/ 23 w 69"/>
                <a:gd name="T57" fmla="*/ 45 h 84"/>
                <a:gd name="T58" fmla="*/ 24 w 69"/>
                <a:gd name="T59" fmla="*/ 39 h 84"/>
                <a:gd name="T60" fmla="*/ 33 w 69"/>
                <a:gd name="T61" fmla="*/ 39 h 84"/>
                <a:gd name="T62" fmla="*/ 49 w 69"/>
                <a:gd name="T63" fmla="*/ 68 h 84"/>
                <a:gd name="T64" fmla="*/ 41 w 69"/>
                <a:gd name="T65" fmla="*/ 70 h 84"/>
                <a:gd name="T66" fmla="*/ 39 w 69"/>
                <a:gd name="T67" fmla="*/ 64 h 84"/>
                <a:gd name="T68" fmla="*/ 47 w 69"/>
                <a:gd name="T69" fmla="*/ 62 h 84"/>
                <a:gd name="T70" fmla="*/ 49 w 69"/>
                <a:gd name="T71" fmla="*/ 68 h 84"/>
                <a:gd name="T72" fmla="*/ 47 w 69"/>
                <a:gd name="T73" fmla="*/ 57 h 84"/>
                <a:gd name="T74" fmla="*/ 38 w 69"/>
                <a:gd name="T75" fmla="*/ 56 h 84"/>
                <a:gd name="T76" fmla="*/ 38 w 69"/>
                <a:gd name="T77" fmla="*/ 50 h 84"/>
                <a:gd name="T78" fmla="*/ 47 w 69"/>
                <a:gd name="T79" fmla="*/ 50 h 84"/>
                <a:gd name="T80" fmla="*/ 46 w 69"/>
                <a:gd name="T81" fmla="*/ 42 h 84"/>
                <a:gd name="T82" fmla="*/ 38 w 69"/>
                <a:gd name="T83" fmla="*/ 45 h 84"/>
                <a:gd name="T84" fmla="*/ 36 w 69"/>
                <a:gd name="T85" fmla="*/ 39 h 84"/>
                <a:gd name="T86" fmla="*/ 44 w 69"/>
                <a:gd name="T87" fmla="*/ 36 h 84"/>
                <a:gd name="T88" fmla="*/ 46 w 69"/>
                <a:gd name="T89" fmla="*/ 42 h 84"/>
                <a:gd name="T90" fmla="*/ 61 w 69"/>
                <a:gd name="T91" fmla="*/ 68 h 84"/>
                <a:gd name="T92" fmla="*/ 52 w 69"/>
                <a:gd name="T93" fmla="*/ 67 h 84"/>
                <a:gd name="T94" fmla="*/ 53 w 69"/>
                <a:gd name="T95" fmla="*/ 61 h 84"/>
                <a:gd name="T96" fmla="*/ 62 w 69"/>
                <a:gd name="T97" fmla="*/ 61 h 84"/>
                <a:gd name="T98" fmla="*/ 61 w 69"/>
                <a:gd name="T99" fmla="*/ 53 h 84"/>
                <a:gd name="T100" fmla="*/ 53 w 69"/>
                <a:gd name="T101" fmla="*/ 56 h 84"/>
                <a:gd name="T102" fmla="*/ 50 w 69"/>
                <a:gd name="T103" fmla="*/ 50 h 84"/>
                <a:gd name="T104" fmla="*/ 59 w 69"/>
                <a:gd name="T105" fmla="*/ 47 h 84"/>
                <a:gd name="T106" fmla="*/ 61 w 69"/>
                <a:gd name="T107" fmla="*/ 53 h 84"/>
                <a:gd name="T108" fmla="*/ 58 w 69"/>
                <a:gd name="T109" fmla="*/ 42 h 84"/>
                <a:gd name="T110" fmla="*/ 49 w 69"/>
                <a:gd name="T111" fmla="*/ 42 h 84"/>
                <a:gd name="T112" fmla="*/ 50 w 69"/>
                <a:gd name="T113" fmla="*/ 35 h 84"/>
                <a:gd name="T114" fmla="*/ 59 w 69"/>
                <a:gd name="T115" fmla="*/ 36 h 84"/>
                <a:gd name="T116" fmla="*/ 57 w 69"/>
                <a:gd name="T117" fmla="*/ 20 h 84"/>
                <a:gd name="T118" fmla="*/ 18 w 69"/>
                <a:gd name="T119" fmla="*/ 34 h 84"/>
                <a:gd name="T120" fmla="*/ 7 w 69"/>
                <a:gd name="T121" fmla="*/ 22 h 84"/>
                <a:gd name="T122" fmla="*/ 45 w 69"/>
                <a:gd name="T123" fmla="*/ 7 h 84"/>
                <a:gd name="T124" fmla="*/ 57 w 69"/>
                <a:gd name="T1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84">
                  <a:moveTo>
                    <a:pt x="45" y="1"/>
                  </a:moveTo>
                  <a:cubicBezTo>
                    <a:pt x="15" y="5"/>
                    <a:pt x="15" y="5"/>
                    <a:pt x="15" y="5"/>
                  </a:cubicBezTo>
                  <a:cubicBezTo>
                    <a:pt x="6" y="6"/>
                    <a:pt x="0" y="14"/>
                    <a:pt x="1" y="22"/>
                  </a:cubicBezTo>
                  <a:cubicBezTo>
                    <a:pt x="7" y="69"/>
                    <a:pt x="7" y="69"/>
                    <a:pt x="7" y="69"/>
                  </a:cubicBezTo>
                  <a:cubicBezTo>
                    <a:pt x="8" y="78"/>
                    <a:pt x="16" y="84"/>
                    <a:pt x="24" y="83"/>
                  </a:cubicBezTo>
                  <a:cubicBezTo>
                    <a:pt x="54" y="79"/>
                    <a:pt x="54" y="79"/>
                    <a:pt x="54" y="79"/>
                  </a:cubicBezTo>
                  <a:cubicBezTo>
                    <a:pt x="63" y="78"/>
                    <a:pt x="69" y="70"/>
                    <a:pt x="68" y="62"/>
                  </a:cubicBezTo>
                  <a:cubicBezTo>
                    <a:pt x="62" y="15"/>
                    <a:pt x="62" y="15"/>
                    <a:pt x="62" y="15"/>
                  </a:cubicBezTo>
                  <a:cubicBezTo>
                    <a:pt x="61" y="6"/>
                    <a:pt x="53" y="0"/>
                    <a:pt x="45" y="1"/>
                  </a:cubicBezTo>
                  <a:close/>
                  <a:moveTo>
                    <a:pt x="23" y="71"/>
                  </a:moveTo>
                  <a:cubicBezTo>
                    <a:pt x="23" y="72"/>
                    <a:pt x="23" y="73"/>
                    <a:pt x="22" y="73"/>
                  </a:cubicBezTo>
                  <a:cubicBezTo>
                    <a:pt x="15" y="74"/>
                    <a:pt x="15" y="74"/>
                    <a:pt x="15" y="74"/>
                  </a:cubicBezTo>
                  <a:cubicBezTo>
                    <a:pt x="14" y="74"/>
                    <a:pt x="13" y="73"/>
                    <a:pt x="13" y="72"/>
                  </a:cubicBezTo>
                  <a:cubicBezTo>
                    <a:pt x="12" y="68"/>
                    <a:pt x="12" y="68"/>
                    <a:pt x="12" y="68"/>
                  </a:cubicBezTo>
                  <a:cubicBezTo>
                    <a:pt x="12" y="67"/>
                    <a:pt x="13" y="66"/>
                    <a:pt x="14" y="66"/>
                  </a:cubicBezTo>
                  <a:cubicBezTo>
                    <a:pt x="21" y="65"/>
                    <a:pt x="21" y="65"/>
                    <a:pt x="21" y="65"/>
                  </a:cubicBezTo>
                  <a:cubicBezTo>
                    <a:pt x="22" y="65"/>
                    <a:pt x="23" y="65"/>
                    <a:pt x="23" y="66"/>
                  </a:cubicBezTo>
                  <a:lnTo>
                    <a:pt x="23" y="71"/>
                  </a:lnTo>
                  <a:close/>
                  <a:moveTo>
                    <a:pt x="22" y="58"/>
                  </a:moveTo>
                  <a:cubicBezTo>
                    <a:pt x="22" y="59"/>
                    <a:pt x="21" y="60"/>
                    <a:pt x="20" y="60"/>
                  </a:cubicBezTo>
                  <a:cubicBezTo>
                    <a:pt x="13" y="61"/>
                    <a:pt x="13" y="61"/>
                    <a:pt x="13" y="61"/>
                  </a:cubicBezTo>
                  <a:cubicBezTo>
                    <a:pt x="12" y="61"/>
                    <a:pt x="12" y="60"/>
                    <a:pt x="11" y="59"/>
                  </a:cubicBezTo>
                  <a:cubicBezTo>
                    <a:pt x="11" y="55"/>
                    <a:pt x="11" y="55"/>
                    <a:pt x="11" y="55"/>
                  </a:cubicBezTo>
                  <a:cubicBezTo>
                    <a:pt x="11" y="54"/>
                    <a:pt x="11" y="53"/>
                    <a:pt x="12" y="53"/>
                  </a:cubicBezTo>
                  <a:cubicBezTo>
                    <a:pt x="19" y="52"/>
                    <a:pt x="19" y="52"/>
                    <a:pt x="19" y="52"/>
                  </a:cubicBezTo>
                  <a:cubicBezTo>
                    <a:pt x="20" y="52"/>
                    <a:pt x="21" y="53"/>
                    <a:pt x="21" y="53"/>
                  </a:cubicBezTo>
                  <a:lnTo>
                    <a:pt x="22" y="58"/>
                  </a:lnTo>
                  <a:close/>
                  <a:moveTo>
                    <a:pt x="20" y="45"/>
                  </a:moveTo>
                  <a:cubicBezTo>
                    <a:pt x="20" y="46"/>
                    <a:pt x="20" y="47"/>
                    <a:pt x="19" y="47"/>
                  </a:cubicBezTo>
                  <a:cubicBezTo>
                    <a:pt x="12" y="48"/>
                    <a:pt x="12" y="48"/>
                    <a:pt x="12" y="48"/>
                  </a:cubicBezTo>
                  <a:cubicBezTo>
                    <a:pt x="11" y="48"/>
                    <a:pt x="10" y="47"/>
                    <a:pt x="10" y="47"/>
                  </a:cubicBezTo>
                  <a:cubicBezTo>
                    <a:pt x="9" y="42"/>
                    <a:pt x="9" y="42"/>
                    <a:pt x="9" y="42"/>
                  </a:cubicBezTo>
                  <a:cubicBezTo>
                    <a:pt x="9" y="41"/>
                    <a:pt x="10" y="40"/>
                    <a:pt x="11" y="40"/>
                  </a:cubicBezTo>
                  <a:cubicBezTo>
                    <a:pt x="18" y="39"/>
                    <a:pt x="18" y="39"/>
                    <a:pt x="18" y="39"/>
                  </a:cubicBezTo>
                  <a:cubicBezTo>
                    <a:pt x="19" y="39"/>
                    <a:pt x="19" y="40"/>
                    <a:pt x="20" y="41"/>
                  </a:cubicBezTo>
                  <a:lnTo>
                    <a:pt x="20" y="45"/>
                  </a:lnTo>
                  <a:close/>
                  <a:moveTo>
                    <a:pt x="36" y="69"/>
                  </a:moveTo>
                  <a:cubicBezTo>
                    <a:pt x="36" y="70"/>
                    <a:pt x="36" y="71"/>
                    <a:pt x="35" y="71"/>
                  </a:cubicBezTo>
                  <a:cubicBezTo>
                    <a:pt x="28" y="72"/>
                    <a:pt x="28" y="72"/>
                    <a:pt x="28" y="72"/>
                  </a:cubicBezTo>
                  <a:cubicBezTo>
                    <a:pt x="27" y="72"/>
                    <a:pt x="26" y="71"/>
                    <a:pt x="26" y="71"/>
                  </a:cubicBezTo>
                  <a:cubicBezTo>
                    <a:pt x="26" y="66"/>
                    <a:pt x="26" y="66"/>
                    <a:pt x="26" y="66"/>
                  </a:cubicBezTo>
                  <a:cubicBezTo>
                    <a:pt x="25" y="65"/>
                    <a:pt x="26" y="64"/>
                    <a:pt x="27" y="64"/>
                  </a:cubicBezTo>
                  <a:cubicBezTo>
                    <a:pt x="34" y="63"/>
                    <a:pt x="34" y="63"/>
                    <a:pt x="34" y="63"/>
                  </a:cubicBezTo>
                  <a:cubicBezTo>
                    <a:pt x="35" y="63"/>
                    <a:pt x="36" y="64"/>
                    <a:pt x="36" y="65"/>
                  </a:cubicBezTo>
                  <a:lnTo>
                    <a:pt x="36" y="69"/>
                  </a:lnTo>
                  <a:close/>
                  <a:moveTo>
                    <a:pt x="35" y="57"/>
                  </a:moveTo>
                  <a:cubicBezTo>
                    <a:pt x="35" y="57"/>
                    <a:pt x="34" y="58"/>
                    <a:pt x="33" y="58"/>
                  </a:cubicBezTo>
                  <a:cubicBezTo>
                    <a:pt x="26" y="59"/>
                    <a:pt x="26" y="59"/>
                    <a:pt x="26" y="59"/>
                  </a:cubicBezTo>
                  <a:cubicBezTo>
                    <a:pt x="25" y="59"/>
                    <a:pt x="25" y="59"/>
                    <a:pt x="25" y="58"/>
                  </a:cubicBezTo>
                  <a:cubicBezTo>
                    <a:pt x="24" y="53"/>
                    <a:pt x="24" y="53"/>
                    <a:pt x="24" y="53"/>
                  </a:cubicBezTo>
                  <a:cubicBezTo>
                    <a:pt x="24" y="52"/>
                    <a:pt x="25" y="51"/>
                    <a:pt x="25" y="51"/>
                  </a:cubicBezTo>
                  <a:cubicBezTo>
                    <a:pt x="32" y="51"/>
                    <a:pt x="32" y="51"/>
                    <a:pt x="32" y="51"/>
                  </a:cubicBezTo>
                  <a:cubicBezTo>
                    <a:pt x="33" y="50"/>
                    <a:pt x="34" y="51"/>
                    <a:pt x="34" y="52"/>
                  </a:cubicBezTo>
                  <a:lnTo>
                    <a:pt x="35" y="57"/>
                  </a:lnTo>
                  <a:close/>
                  <a:moveTo>
                    <a:pt x="33" y="44"/>
                  </a:moveTo>
                  <a:cubicBezTo>
                    <a:pt x="33" y="45"/>
                    <a:pt x="33" y="45"/>
                    <a:pt x="32" y="45"/>
                  </a:cubicBezTo>
                  <a:cubicBezTo>
                    <a:pt x="25" y="46"/>
                    <a:pt x="25" y="46"/>
                    <a:pt x="25" y="46"/>
                  </a:cubicBezTo>
                  <a:cubicBezTo>
                    <a:pt x="24" y="46"/>
                    <a:pt x="23" y="46"/>
                    <a:pt x="23" y="45"/>
                  </a:cubicBezTo>
                  <a:cubicBezTo>
                    <a:pt x="22" y="40"/>
                    <a:pt x="22" y="40"/>
                    <a:pt x="22" y="40"/>
                  </a:cubicBezTo>
                  <a:cubicBezTo>
                    <a:pt x="22" y="39"/>
                    <a:pt x="23" y="39"/>
                    <a:pt x="24" y="39"/>
                  </a:cubicBezTo>
                  <a:cubicBezTo>
                    <a:pt x="31" y="38"/>
                    <a:pt x="31" y="38"/>
                    <a:pt x="31" y="38"/>
                  </a:cubicBezTo>
                  <a:cubicBezTo>
                    <a:pt x="32" y="38"/>
                    <a:pt x="33" y="38"/>
                    <a:pt x="33" y="39"/>
                  </a:cubicBezTo>
                  <a:lnTo>
                    <a:pt x="33" y="44"/>
                  </a:lnTo>
                  <a:close/>
                  <a:moveTo>
                    <a:pt x="49" y="68"/>
                  </a:moveTo>
                  <a:cubicBezTo>
                    <a:pt x="50" y="69"/>
                    <a:pt x="49" y="69"/>
                    <a:pt x="48" y="69"/>
                  </a:cubicBezTo>
                  <a:cubicBezTo>
                    <a:pt x="41" y="70"/>
                    <a:pt x="41" y="70"/>
                    <a:pt x="41" y="70"/>
                  </a:cubicBezTo>
                  <a:cubicBezTo>
                    <a:pt x="40" y="70"/>
                    <a:pt x="39" y="70"/>
                    <a:pt x="39" y="69"/>
                  </a:cubicBezTo>
                  <a:cubicBezTo>
                    <a:pt x="39" y="64"/>
                    <a:pt x="39" y="64"/>
                    <a:pt x="39" y="64"/>
                  </a:cubicBezTo>
                  <a:cubicBezTo>
                    <a:pt x="39" y="63"/>
                    <a:pt x="39" y="63"/>
                    <a:pt x="40" y="63"/>
                  </a:cubicBezTo>
                  <a:cubicBezTo>
                    <a:pt x="47" y="62"/>
                    <a:pt x="47" y="62"/>
                    <a:pt x="47" y="62"/>
                  </a:cubicBezTo>
                  <a:cubicBezTo>
                    <a:pt x="48" y="62"/>
                    <a:pt x="49" y="62"/>
                    <a:pt x="49" y="63"/>
                  </a:cubicBezTo>
                  <a:lnTo>
                    <a:pt x="49" y="68"/>
                  </a:lnTo>
                  <a:close/>
                  <a:moveTo>
                    <a:pt x="48" y="55"/>
                  </a:moveTo>
                  <a:cubicBezTo>
                    <a:pt x="48" y="56"/>
                    <a:pt x="47" y="57"/>
                    <a:pt x="47" y="57"/>
                  </a:cubicBezTo>
                  <a:cubicBezTo>
                    <a:pt x="39" y="58"/>
                    <a:pt x="39" y="58"/>
                    <a:pt x="39" y="58"/>
                  </a:cubicBezTo>
                  <a:cubicBezTo>
                    <a:pt x="39" y="58"/>
                    <a:pt x="38" y="57"/>
                    <a:pt x="38" y="56"/>
                  </a:cubicBezTo>
                  <a:cubicBezTo>
                    <a:pt x="37" y="51"/>
                    <a:pt x="37" y="51"/>
                    <a:pt x="37" y="51"/>
                  </a:cubicBezTo>
                  <a:cubicBezTo>
                    <a:pt x="37" y="51"/>
                    <a:pt x="38" y="50"/>
                    <a:pt x="38" y="50"/>
                  </a:cubicBezTo>
                  <a:cubicBezTo>
                    <a:pt x="46" y="49"/>
                    <a:pt x="46" y="49"/>
                    <a:pt x="46" y="49"/>
                  </a:cubicBezTo>
                  <a:cubicBezTo>
                    <a:pt x="46" y="49"/>
                    <a:pt x="47" y="49"/>
                    <a:pt x="47" y="50"/>
                  </a:cubicBezTo>
                  <a:lnTo>
                    <a:pt x="48" y="55"/>
                  </a:lnTo>
                  <a:close/>
                  <a:moveTo>
                    <a:pt x="46" y="42"/>
                  </a:moveTo>
                  <a:cubicBezTo>
                    <a:pt x="46" y="43"/>
                    <a:pt x="46" y="44"/>
                    <a:pt x="45" y="44"/>
                  </a:cubicBezTo>
                  <a:cubicBezTo>
                    <a:pt x="38" y="45"/>
                    <a:pt x="38" y="45"/>
                    <a:pt x="38" y="45"/>
                  </a:cubicBezTo>
                  <a:cubicBezTo>
                    <a:pt x="37" y="45"/>
                    <a:pt x="36" y="44"/>
                    <a:pt x="36" y="43"/>
                  </a:cubicBezTo>
                  <a:cubicBezTo>
                    <a:pt x="36" y="39"/>
                    <a:pt x="36" y="39"/>
                    <a:pt x="36" y="39"/>
                  </a:cubicBezTo>
                  <a:cubicBezTo>
                    <a:pt x="35" y="38"/>
                    <a:pt x="36" y="37"/>
                    <a:pt x="37" y="37"/>
                  </a:cubicBezTo>
                  <a:cubicBezTo>
                    <a:pt x="44" y="36"/>
                    <a:pt x="44" y="36"/>
                    <a:pt x="44" y="36"/>
                  </a:cubicBezTo>
                  <a:cubicBezTo>
                    <a:pt x="45" y="36"/>
                    <a:pt x="46" y="37"/>
                    <a:pt x="46" y="37"/>
                  </a:cubicBezTo>
                  <a:lnTo>
                    <a:pt x="46" y="42"/>
                  </a:lnTo>
                  <a:close/>
                  <a:moveTo>
                    <a:pt x="63" y="66"/>
                  </a:moveTo>
                  <a:cubicBezTo>
                    <a:pt x="63" y="67"/>
                    <a:pt x="62" y="68"/>
                    <a:pt x="61" y="68"/>
                  </a:cubicBezTo>
                  <a:cubicBezTo>
                    <a:pt x="54" y="69"/>
                    <a:pt x="54" y="69"/>
                    <a:pt x="54" y="69"/>
                  </a:cubicBezTo>
                  <a:cubicBezTo>
                    <a:pt x="53" y="69"/>
                    <a:pt x="52" y="68"/>
                    <a:pt x="52" y="67"/>
                  </a:cubicBezTo>
                  <a:cubicBezTo>
                    <a:pt x="52" y="63"/>
                    <a:pt x="52" y="63"/>
                    <a:pt x="52" y="63"/>
                  </a:cubicBezTo>
                  <a:cubicBezTo>
                    <a:pt x="52" y="62"/>
                    <a:pt x="52" y="61"/>
                    <a:pt x="53" y="61"/>
                  </a:cubicBezTo>
                  <a:cubicBezTo>
                    <a:pt x="60" y="60"/>
                    <a:pt x="60" y="60"/>
                    <a:pt x="60" y="60"/>
                  </a:cubicBezTo>
                  <a:cubicBezTo>
                    <a:pt x="61" y="60"/>
                    <a:pt x="62" y="61"/>
                    <a:pt x="62" y="61"/>
                  </a:cubicBezTo>
                  <a:lnTo>
                    <a:pt x="63" y="66"/>
                  </a:lnTo>
                  <a:close/>
                  <a:moveTo>
                    <a:pt x="61" y="53"/>
                  </a:moveTo>
                  <a:cubicBezTo>
                    <a:pt x="61" y="54"/>
                    <a:pt x="60" y="55"/>
                    <a:pt x="60" y="55"/>
                  </a:cubicBezTo>
                  <a:cubicBezTo>
                    <a:pt x="53" y="56"/>
                    <a:pt x="53" y="56"/>
                    <a:pt x="53" y="56"/>
                  </a:cubicBezTo>
                  <a:cubicBezTo>
                    <a:pt x="52" y="56"/>
                    <a:pt x="51" y="55"/>
                    <a:pt x="51" y="55"/>
                  </a:cubicBezTo>
                  <a:cubicBezTo>
                    <a:pt x="50" y="50"/>
                    <a:pt x="50" y="50"/>
                    <a:pt x="50" y="50"/>
                  </a:cubicBezTo>
                  <a:cubicBezTo>
                    <a:pt x="50" y="49"/>
                    <a:pt x="51" y="48"/>
                    <a:pt x="52" y="48"/>
                  </a:cubicBezTo>
                  <a:cubicBezTo>
                    <a:pt x="59" y="47"/>
                    <a:pt x="59" y="47"/>
                    <a:pt x="59" y="47"/>
                  </a:cubicBezTo>
                  <a:cubicBezTo>
                    <a:pt x="60" y="47"/>
                    <a:pt x="60" y="48"/>
                    <a:pt x="60" y="49"/>
                  </a:cubicBezTo>
                  <a:lnTo>
                    <a:pt x="61" y="53"/>
                  </a:lnTo>
                  <a:close/>
                  <a:moveTo>
                    <a:pt x="59" y="40"/>
                  </a:moveTo>
                  <a:cubicBezTo>
                    <a:pt x="60" y="41"/>
                    <a:pt x="59" y="42"/>
                    <a:pt x="58" y="42"/>
                  </a:cubicBezTo>
                  <a:cubicBezTo>
                    <a:pt x="51" y="43"/>
                    <a:pt x="51" y="43"/>
                    <a:pt x="51" y="43"/>
                  </a:cubicBezTo>
                  <a:cubicBezTo>
                    <a:pt x="50" y="43"/>
                    <a:pt x="49" y="43"/>
                    <a:pt x="49" y="42"/>
                  </a:cubicBezTo>
                  <a:cubicBezTo>
                    <a:pt x="49" y="37"/>
                    <a:pt x="49" y="37"/>
                    <a:pt x="49" y="37"/>
                  </a:cubicBezTo>
                  <a:cubicBezTo>
                    <a:pt x="49" y="36"/>
                    <a:pt x="49" y="35"/>
                    <a:pt x="50" y="35"/>
                  </a:cubicBezTo>
                  <a:cubicBezTo>
                    <a:pt x="57" y="34"/>
                    <a:pt x="57" y="34"/>
                    <a:pt x="57" y="34"/>
                  </a:cubicBezTo>
                  <a:cubicBezTo>
                    <a:pt x="58" y="34"/>
                    <a:pt x="59" y="35"/>
                    <a:pt x="59" y="36"/>
                  </a:cubicBezTo>
                  <a:lnTo>
                    <a:pt x="59" y="40"/>
                  </a:lnTo>
                  <a:close/>
                  <a:moveTo>
                    <a:pt x="57" y="20"/>
                  </a:moveTo>
                  <a:cubicBezTo>
                    <a:pt x="58" y="25"/>
                    <a:pt x="54" y="30"/>
                    <a:pt x="48" y="31"/>
                  </a:cubicBezTo>
                  <a:cubicBezTo>
                    <a:pt x="18" y="34"/>
                    <a:pt x="18" y="34"/>
                    <a:pt x="18" y="34"/>
                  </a:cubicBezTo>
                  <a:cubicBezTo>
                    <a:pt x="13" y="35"/>
                    <a:pt x="8" y="31"/>
                    <a:pt x="7" y="26"/>
                  </a:cubicBezTo>
                  <a:cubicBezTo>
                    <a:pt x="7" y="22"/>
                    <a:pt x="7" y="22"/>
                    <a:pt x="7" y="22"/>
                  </a:cubicBezTo>
                  <a:cubicBezTo>
                    <a:pt x="6" y="16"/>
                    <a:pt x="10" y="11"/>
                    <a:pt x="16" y="11"/>
                  </a:cubicBezTo>
                  <a:cubicBezTo>
                    <a:pt x="45" y="7"/>
                    <a:pt x="45" y="7"/>
                    <a:pt x="45" y="7"/>
                  </a:cubicBezTo>
                  <a:cubicBezTo>
                    <a:pt x="51" y="6"/>
                    <a:pt x="56" y="10"/>
                    <a:pt x="56" y="16"/>
                  </a:cubicBezTo>
                  <a:lnTo>
                    <a:pt x="57" y="2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2" name="Freeform 68"/>
            <p:cNvSpPr/>
            <p:nvPr>
              <p:custDataLst>
                <p:tags r:id="rId65"/>
              </p:custDataLst>
            </p:nvPr>
          </p:nvSpPr>
          <p:spPr bwMode="auto">
            <a:xfrm>
              <a:off x="1010841" y="1987350"/>
              <a:ext cx="48815" cy="48816"/>
            </a:xfrm>
            <a:custGeom>
              <a:avLst/>
              <a:gdLst>
                <a:gd name="T0" fmla="*/ 16 w 19"/>
                <a:gd name="T1" fmla="*/ 6 h 19"/>
                <a:gd name="T2" fmla="*/ 12 w 19"/>
                <a:gd name="T3" fmla="*/ 6 h 19"/>
                <a:gd name="T4" fmla="*/ 11 w 19"/>
                <a:gd name="T5" fmla="*/ 2 h 19"/>
                <a:gd name="T6" fmla="*/ 8 w 19"/>
                <a:gd name="T7" fmla="*/ 0 h 19"/>
                <a:gd name="T8" fmla="*/ 6 w 19"/>
                <a:gd name="T9" fmla="*/ 3 h 19"/>
                <a:gd name="T10" fmla="*/ 7 w 19"/>
                <a:gd name="T11" fmla="*/ 7 h 19"/>
                <a:gd name="T12" fmla="*/ 2 w 19"/>
                <a:gd name="T13" fmla="*/ 8 h 19"/>
                <a:gd name="T14" fmla="*/ 0 w 19"/>
                <a:gd name="T15" fmla="*/ 11 h 19"/>
                <a:gd name="T16" fmla="*/ 3 w 19"/>
                <a:gd name="T17" fmla="*/ 13 h 19"/>
                <a:gd name="T18" fmla="*/ 7 w 19"/>
                <a:gd name="T19" fmla="*/ 12 h 19"/>
                <a:gd name="T20" fmla="*/ 8 w 19"/>
                <a:gd name="T21" fmla="*/ 17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1" y="2"/>
                    <a:pt x="11" y="2"/>
                    <a:pt x="11" y="2"/>
                  </a:cubicBezTo>
                  <a:cubicBezTo>
                    <a:pt x="11" y="1"/>
                    <a:pt x="10" y="0"/>
                    <a:pt x="8" y="0"/>
                  </a:cubicBezTo>
                  <a:cubicBezTo>
                    <a:pt x="7" y="0"/>
                    <a:pt x="6" y="1"/>
                    <a:pt x="6" y="3"/>
                  </a:cubicBezTo>
                  <a:cubicBezTo>
                    <a:pt x="7" y="7"/>
                    <a:pt x="7" y="7"/>
                    <a:pt x="7" y="7"/>
                  </a:cubicBezTo>
                  <a:cubicBezTo>
                    <a:pt x="2" y="8"/>
                    <a:pt x="2" y="8"/>
                    <a:pt x="2" y="8"/>
                  </a:cubicBezTo>
                  <a:cubicBezTo>
                    <a:pt x="1" y="8"/>
                    <a:pt x="0" y="9"/>
                    <a:pt x="0" y="11"/>
                  </a:cubicBezTo>
                  <a:cubicBezTo>
                    <a:pt x="0" y="12"/>
                    <a:pt x="2" y="13"/>
                    <a:pt x="3" y="13"/>
                  </a:cubicBezTo>
                  <a:cubicBezTo>
                    <a:pt x="7" y="12"/>
                    <a:pt x="7" y="12"/>
                    <a:pt x="7" y="12"/>
                  </a:cubicBezTo>
                  <a:cubicBezTo>
                    <a:pt x="8" y="17"/>
                    <a:pt x="8" y="17"/>
                    <a:pt x="8" y="17"/>
                  </a:cubicBezTo>
                  <a:cubicBezTo>
                    <a:pt x="8" y="18"/>
                    <a:pt x="9" y="19"/>
                    <a:pt x="11" y="19"/>
                  </a:cubicBezTo>
                  <a:cubicBezTo>
                    <a:pt x="12" y="19"/>
                    <a:pt x="13" y="17"/>
                    <a:pt x="13" y="16"/>
                  </a:cubicBezTo>
                  <a:cubicBezTo>
                    <a:pt x="13" y="12"/>
                    <a:pt x="13" y="12"/>
                    <a:pt x="13" y="12"/>
                  </a:cubicBezTo>
                  <a:cubicBezTo>
                    <a:pt x="17" y="11"/>
                    <a:pt x="17" y="11"/>
                    <a:pt x="17" y="11"/>
                  </a:cubicBezTo>
                  <a:cubicBezTo>
                    <a:pt x="18" y="11"/>
                    <a:pt x="19" y="10"/>
                    <a:pt x="19" y="8"/>
                  </a:cubicBezTo>
                  <a:cubicBezTo>
                    <a:pt x="19" y="7"/>
                    <a:pt x="17"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3" name="Freeform 69"/>
            <p:cNvSpPr/>
            <p:nvPr>
              <p:custDataLst>
                <p:tags r:id="rId66"/>
              </p:custDataLst>
            </p:nvPr>
          </p:nvSpPr>
          <p:spPr bwMode="auto">
            <a:xfrm>
              <a:off x="1067990" y="1994494"/>
              <a:ext cx="51197" cy="17860"/>
            </a:xfrm>
            <a:custGeom>
              <a:avLst/>
              <a:gdLst>
                <a:gd name="T0" fmla="*/ 16 w 20"/>
                <a:gd name="T1" fmla="*/ 0 h 7"/>
                <a:gd name="T2" fmla="*/ 3 w 20"/>
                <a:gd name="T3" fmla="*/ 2 h 7"/>
                <a:gd name="T4" fmla="*/ 1 w 20"/>
                <a:gd name="T5" fmla="*/ 5 h 7"/>
                <a:gd name="T6" fmla="*/ 4 w 20"/>
                <a:gd name="T7" fmla="*/ 7 h 7"/>
                <a:gd name="T8" fmla="*/ 17 w 20"/>
                <a:gd name="T9" fmla="*/ 5 h 7"/>
                <a:gd name="T10" fmla="*/ 20 w 20"/>
                <a:gd name="T11" fmla="*/ 2 h 7"/>
                <a:gd name="T12" fmla="*/ 16 w 2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6" y="0"/>
                  </a:moveTo>
                  <a:cubicBezTo>
                    <a:pt x="3" y="2"/>
                    <a:pt x="3" y="2"/>
                    <a:pt x="3" y="2"/>
                  </a:cubicBezTo>
                  <a:cubicBezTo>
                    <a:pt x="1" y="2"/>
                    <a:pt x="0" y="3"/>
                    <a:pt x="1" y="5"/>
                  </a:cubicBezTo>
                  <a:cubicBezTo>
                    <a:pt x="1" y="6"/>
                    <a:pt x="2" y="7"/>
                    <a:pt x="4" y="7"/>
                  </a:cubicBezTo>
                  <a:cubicBezTo>
                    <a:pt x="17" y="5"/>
                    <a:pt x="17" y="5"/>
                    <a:pt x="17" y="5"/>
                  </a:cubicBezTo>
                  <a:cubicBezTo>
                    <a:pt x="19" y="5"/>
                    <a:pt x="20" y="4"/>
                    <a:pt x="20" y="2"/>
                  </a:cubicBezTo>
                  <a:cubicBezTo>
                    <a:pt x="19" y="1"/>
                    <a:pt x="18"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4" name="Freeform 70"/>
            <p:cNvSpPr>
              <a:spLocks noEditPoints="1"/>
            </p:cNvSpPr>
            <p:nvPr>
              <p:custDataLst>
                <p:tags r:id="rId67"/>
              </p:custDataLst>
            </p:nvPr>
          </p:nvSpPr>
          <p:spPr bwMode="auto">
            <a:xfrm>
              <a:off x="3471862" y="2365969"/>
              <a:ext cx="179784" cy="215504"/>
            </a:xfrm>
            <a:custGeom>
              <a:avLst/>
              <a:gdLst>
                <a:gd name="T0" fmla="*/ 15 w 70"/>
                <a:gd name="T1" fmla="*/ 4 h 84"/>
                <a:gd name="T2" fmla="*/ 7 w 70"/>
                <a:gd name="T3" fmla="*/ 69 h 84"/>
                <a:gd name="T4" fmla="*/ 54 w 70"/>
                <a:gd name="T5" fmla="*/ 79 h 84"/>
                <a:gd name="T6" fmla="*/ 63 w 70"/>
                <a:gd name="T7" fmla="*/ 15 h 84"/>
                <a:gd name="T8" fmla="*/ 24 w 70"/>
                <a:gd name="T9" fmla="*/ 71 h 84"/>
                <a:gd name="T10" fmla="*/ 15 w 70"/>
                <a:gd name="T11" fmla="*/ 73 h 84"/>
                <a:gd name="T12" fmla="*/ 13 w 70"/>
                <a:gd name="T13" fmla="*/ 67 h 84"/>
                <a:gd name="T14" fmla="*/ 21 w 70"/>
                <a:gd name="T15" fmla="*/ 65 h 84"/>
                <a:gd name="T16" fmla="*/ 24 w 70"/>
                <a:gd name="T17" fmla="*/ 71 h 84"/>
                <a:gd name="T18" fmla="*/ 21 w 70"/>
                <a:gd name="T19" fmla="*/ 60 h 84"/>
                <a:gd name="T20" fmla="*/ 12 w 70"/>
                <a:gd name="T21" fmla="*/ 59 h 84"/>
                <a:gd name="T22" fmla="*/ 13 w 70"/>
                <a:gd name="T23" fmla="*/ 53 h 84"/>
                <a:gd name="T24" fmla="*/ 21 w 70"/>
                <a:gd name="T25" fmla="*/ 53 h 84"/>
                <a:gd name="T26" fmla="*/ 20 w 70"/>
                <a:gd name="T27" fmla="*/ 45 h 84"/>
                <a:gd name="T28" fmla="*/ 12 w 70"/>
                <a:gd name="T29" fmla="*/ 48 h 84"/>
                <a:gd name="T30" fmla="*/ 10 w 70"/>
                <a:gd name="T31" fmla="*/ 42 h 84"/>
                <a:gd name="T32" fmla="*/ 18 w 70"/>
                <a:gd name="T33" fmla="*/ 39 h 84"/>
                <a:gd name="T34" fmla="*/ 20 w 70"/>
                <a:gd name="T35" fmla="*/ 45 h 84"/>
                <a:gd name="T36" fmla="*/ 35 w 70"/>
                <a:gd name="T37" fmla="*/ 71 h 84"/>
                <a:gd name="T38" fmla="*/ 26 w 70"/>
                <a:gd name="T39" fmla="*/ 70 h 84"/>
                <a:gd name="T40" fmla="*/ 27 w 70"/>
                <a:gd name="T41" fmla="*/ 64 h 84"/>
                <a:gd name="T42" fmla="*/ 36 w 70"/>
                <a:gd name="T43" fmla="*/ 64 h 84"/>
                <a:gd name="T44" fmla="*/ 35 w 70"/>
                <a:gd name="T45" fmla="*/ 56 h 84"/>
                <a:gd name="T46" fmla="*/ 27 w 70"/>
                <a:gd name="T47" fmla="*/ 59 h 84"/>
                <a:gd name="T48" fmla="*/ 24 w 70"/>
                <a:gd name="T49" fmla="*/ 53 h 84"/>
                <a:gd name="T50" fmla="*/ 33 w 70"/>
                <a:gd name="T51" fmla="*/ 50 h 84"/>
                <a:gd name="T52" fmla="*/ 35 w 70"/>
                <a:gd name="T53" fmla="*/ 56 h 84"/>
                <a:gd name="T54" fmla="*/ 32 w 70"/>
                <a:gd name="T55" fmla="*/ 45 h 84"/>
                <a:gd name="T56" fmla="*/ 23 w 70"/>
                <a:gd name="T57" fmla="*/ 45 h 84"/>
                <a:gd name="T58" fmla="*/ 24 w 70"/>
                <a:gd name="T59" fmla="*/ 38 h 84"/>
                <a:gd name="T60" fmla="*/ 33 w 70"/>
                <a:gd name="T61" fmla="*/ 39 h 84"/>
                <a:gd name="T62" fmla="*/ 50 w 70"/>
                <a:gd name="T63" fmla="*/ 68 h 84"/>
                <a:gd name="T64" fmla="*/ 41 w 70"/>
                <a:gd name="T65" fmla="*/ 70 h 84"/>
                <a:gd name="T66" fmla="*/ 39 w 70"/>
                <a:gd name="T67" fmla="*/ 64 h 84"/>
                <a:gd name="T68" fmla="*/ 47 w 70"/>
                <a:gd name="T69" fmla="*/ 62 h 84"/>
                <a:gd name="T70" fmla="*/ 50 w 70"/>
                <a:gd name="T71" fmla="*/ 68 h 84"/>
                <a:gd name="T72" fmla="*/ 47 w 70"/>
                <a:gd name="T73" fmla="*/ 56 h 84"/>
                <a:gd name="T74" fmla="*/ 38 w 70"/>
                <a:gd name="T75" fmla="*/ 56 h 84"/>
                <a:gd name="T76" fmla="*/ 39 w 70"/>
                <a:gd name="T77" fmla="*/ 50 h 84"/>
                <a:gd name="T78" fmla="*/ 48 w 70"/>
                <a:gd name="T79" fmla="*/ 50 h 84"/>
                <a:gd name="T80" fmla="*/ 47 w 70"/>
                <a:gd name="T81" fmla="*/ 42 h 84"/>
                <a:gd name="T82" fmla="*/ 38 w 70"/>
                <a:gd name="T83" fmla="*/ 45 h 84"/>
                <a:gd name="T84" fmla="*/ 36 w 70"/>
                <a:gd name="T85" fmla="*/ 39 h 84"/>
                <a:gd name="T86" fmla="*/ 44 w 70"/>
                <a:gd name="T87" fmla="*/ 36 h 84"/>
                <a:gd name="T88" fmla="*/ 47 w 70"/>
                <a:gd name="T89" fmla="*/ 42 h 84"/>
                <a:gd name="T90" fmla="*/ 62 w 70"/>
                <a:gd name="T91" fmla="*/ 68 h 84"/>
                <a:gd name="T92" fmla="*/ 53 w 70"/>
                <a:gd name="T93" fmla="*/ 67 h 84"/>
                <a:gd name="T94" fmla="*/ 53 w 70"/>
                <a:gd name="T95" fmla="*/ 61 h 84"/>
                <a:gd name="T96" fmla="*/ 62 w 70"/>
                <a:gd name="T97" fmla="*/ 61 h 84"/>
                <a:gd name="T98" fmla="*/ 61 w 70"/>
                <a:gd name="T99" fmla="*/ 53 h 84"/>
                <a:gd name="T100" fmla="*/ 53 w 70"/>
                <a:gd name="T101" fmla="*/ 56 h 84"/>
                <a:gd name="T102" fmla="*/ 51 w 70"/>
                <a:gd name="T103" fmla="*/ 50 h 84"/>
                <a:gd name="T104" fmla="*/ 59 w 70"/>
                <a:gd name="T105" fmla="*/ 47 h 84"/>
                <a:gd name="T106" fmla="*/ 61 w 70"/>
                <a:gd name="T107" fmla="*/ 53 h 84"/>
                <a:gd name="T108" fmla="*/ 58 w 70"/>
                <a:gd name="T109" fmla="*/ 42 h 84"/>
                <a:gd name="T110" fmla="*/ 50 w 70"/>
                <a:gd name="T111" fmla="*/ 42 h 84"/>
                <a:gd name="T112" fmla="*/ 50 w 70"/>
                <a:gd name="T113" fmla="*/ 35 h 84"/>
                <a:gd name="T114" fmla="*/ 59 w 70"/>
                <a:gd name="T115" fmla="*/ 36 h 84"/>
                <a:gd name="T116" fmla="*/ 57 w 70"/>
                <a:gd name="T117" fmla="*/ 19 h 84"/>
                <a:gd name="T118" fmla="*/ 19 w 70"/>
                <a:gd name="T119" fmla="*/ 34 h 84"/>
                <a:gd name="T120" fmla="*/ 7 w 70"/>
                <a:gd name="T121" fmla="*/ 22 h 84"/>
                <a:gd name="T122" fmla="*/ 46 w 70"/>
                <a:gd name="T123" fmla="*/ 7 h 84"/>
                <a:gd name="T124" fmla="*/ 57 w 70"/>
                <a:gd name="T125"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4">
                  <a:moveTo>
                    <a:pt x="45" y="1"/>
                  </a:moveTo>
                  <a:cubicBezTo>
                    <a:pt x="15" y="4"/>
                    <a:pt x="15" y="4"/>
                    <a:pt x="15" y="4"/>
                  </a:cubicBezTo>
                  <a:cubicBezTo>
                    <a:pt x="6" y="6"/>
                    <a:pt x="0" y="14"/>
                    <a:pt x="1" y="22"/>
                  </a:cubicBezTo>
                  <a:cubicBezTo>
                    <a:pt x="7" y="69"/>
                    <a:pt x="7" y="69"/>
                    <a:pt x="7" y="69"/>
                  </a:cubicBezTo>
                  <a:cubicBezTo>
                    <a:pt x="8" y="78"/>
                    <a:pt x="16" y="84"/>
                    <a:pt x="25" y="83"/>
                  </a:cubicBezTo>
                  <a:cubicBezTo>
                    <a:pt x="54" y="79"/>
                    <a:pt x="54" y="79"/>
                    <a:pt x="54" y="79"/>
                  </a:cubicBezTo>
                  <a:cubicBezTo>
                    <a:pt x="63" y="78"/>
                    <a:pt x="70" y="70"/>
                    <a:pt x="68" y="61"/>
                  </a:cubicBezTo>
                  <a:cubicBezTo>
                    <a:pt x="63" y="15"/>
                    <a:pt x="63" y="15"/>
                    <a:pt x="63" y="15"/>
                  </a:cubicBezTo>
                  <a:cubicBezTo>
                    <a:pt x="62" y="6"/>
                    <a:pt x="54" y="0"/>
                    <a:pt x="45" y="1"/>
                  </a:cubicBezTo>
                  <a:close/>
                  <a:moveTo>
                    <a:pt x="24" y="71"/>
                  </a:moveTo>
                  <a:cubicBezTo>
                    <a:pt x="24" y="72"/>
                    <a:pt x="23" y="72"/>
                    <a:pt x="22" y="72"/>
                  </a:cubicBezTo>
                  <a:cubicBezTo>
                    <a:pt x="15" y="73"/>
                    <a:pt x="15" y="73"/>
                    <a:pt x="15" y="73"/>
                  </a:cubicBezTo>
                  <a:cubicBezTo>
                    <a:pt x="14" y="73"/>
                    <a:pt x="13" y="73"/>
                    <a:pt x="13" y="72"/>
                  </a:cubicBezTo>
                  <a:cubicBezTo>
                    <a:pt x="13" y="67"/>
                    <a:pt x="13" y="67"/>
                    <a:pt x="13" y="67"/>
                  </a:cubicBezTo>
                  <a:cubicBezTo>
                    <a:pt x="13" y="67"/>
                    <a:pt x="13" y="66"/>
                    <a:pt x="14" y="66"/>
                  </a:cubicBezTo>
                  <a:cubicBezTo>
                    <a:pt x="21" y="65"/>
                    <a:pt x="21" y="65"/>
                    <a:pt x="21" y="65"/>
                  </a:cubicBezTo>
                  <a:cubicBezTo>
                    <a:pt x="22" y="65"/>
                    <a:pt x="23" y="65"/>
                    <a:pt x="23" y="66"/>
                  </a:cubicBezTo>
                  <a:lnTo>
                    <a:pt x="24" y="71"/>
                  </a:lnTo>
                  <a:close/>
                  <a:moveTo>
                    <a:pt x="22" y="58"/>
                  </a:moveTo>
                  <a:cubicBezTo>
                    <a:pt x="22" y="59"/>
                    <a:pt x="21" y="60"/>
                    <a:pt x="21" y="60"/>
                  </a:cubicBezTo>
                  <a:cubicBezTo>
                    <a:pt x="14" y="61"/>
                    <a:pt x="14" y="61"/>
                    <a:pt x="14" y="61"/>
                  </a:cubicBezTo>
                  <a:cubicBezTo>
                    <a:pt x="13" y="61"/>
                    <a:pt x="12" y="60"/>
                    <a:pt x="12" y="59"/>
                  </a:cubicBezTo>
                  <a:cubicBezTo>
                    <a:pt x="11" y="55"/>
                    <a:pt x="11" y="55"/>
                    <a:pt x="11" y="55"/>
                  </a:cubicBezTo>
                  <a:cubicBezTo>
                    <a:pt x="11" y="54"/>
                    <a:pt x="12" y="53"/>
                    <a:pt x="13" y="53"/>
                  </a:cubicBezTo>
                  <a:cubicBezTo>
                    <a:pt x="20" y="52"/>
                    <a:pt x="20" y="52"/>
                    <a:pt x="20" y="52"/>
                  </a:cubicBezTo>
                  <a:cubicBezTo>
                    <a:pt x="20" y="52"/>
                    <a:pt x="21" y="52"/>
                    <a:pt x="21" y="53"/>
                  </a:cubicBezTo>
                  <a:lnTo>
                    <a:pt x="22" y="58"/>
                  </a:lnTo>
                  <a:close/>
                  <a:moveTo>
                    <a:pt x="20" y="45"/>
                  </a:moveTo>
                  <a:cubicBezTo>
                    <a:pt x="20" y="46"/>
                    <a:pt x="20" y="47"/>
                    <a:pt x="19" y="47"/>
                  </a:cubicBezTo>
                  <a:cubicBezTo>
                    <a:pt x="12" y="48"/>
                    <a:pt x="12" y="48"/>
                    <a:pt x="12" y="48"/>
                  </a:cubicBezTo>
                  <a:cubicBezTo>
                    <a:pt x="11" y="48"/>
                    <a:pt x="10" y="47"/>
                    <a:pt x="10" y="46"/>
                  </a:cubicBezTo>
                  <a:cubicBezTo>
                    <a:pt x="10" y="42"/>
                    <a:pt x="10" y="42"/>
                    <a:pt x="10" y="42"/>
                  </a:cubicBezTo>
                  <a:cubicBezTo>
                    <a:pt x="10" y="41"/>
                    <a:pt x="10" y="40"/>
                    <a:pt x="11" y="40"/>
                  </a:cubicBezTo>
                  <a:cubicBezTo>
                    <a:pt x="18" y="39"/>
                    <a:pt x="18" y="39"/>
                    <a:pt x="18" y="39"/>
                  </a:cubicBezTo>
                  <a:cubicBezTo>
                    <a:pt x="19" y="39"/>
                    <a:pt x="20" y="40"/>
                    <a:pt x="20" y="40"/>
                  </a:cubicBezTo>
                  <a:lnTo>
                    <a:pt x="20" y="45"/>
                  </a:lnTo>
                  <a:close/>
                  <a:moveTo>
                    <a:pt x="37" y="69"/>
                  </a:moveTo>
                  <a:cubicBezTo>
                    <a:pt x="37" y="70"/>
                    <a:pt x="36" y="71"/>
                    <a:pt x="35" y="71"/>
                  </a:cubicBezTo>
                  <a:cubicBezTo>
                    <a:pt x="28" y="72"/>
                    <a:pt x="28" y="72"/>
                    <a:pt x="28" y="72"/>
                  </a:cubicBezTo>
                  <a:cubicBezTo>
                    <a:pt x="27" y="72"/>
                    <a:pt x="27" y="71"/>
                    <a:pt x="26" y="70"/>
                  </a:cubicBezTo>
                  <a:cubicBezTo>
                    <a:pt x="26" y="66"/>
                    <a:pt x="26" y="66"/>
                    <a:pt x="26" y="66"/>
                  </a:cubicBezTo>
                  <a:cubicBezTo>
                    <a:pt x="26" y="65"/>
                    <a:pt x="26" y="64"/>
                    <a:pt x="27" y="64"/>
                  </a:cubicBezTo>
                  <a:cubicBezTo>
                    <a:pt x="34" y="63"/>
                    <a:pt x="34" y="63"/>
                    <a:pt x="34" y="63"/>
                  </a:cubicBezTo>
                  <a:cubicBezTo>
                    <a:pt x="35" y="63"/>
                    <a:pt x="36" y="64"/>
                    <a:pt x="36" y="64"/>
                  </a:cubicBezTo>
                  <a:lnTo>
                    <a:pt x="37" y="69"/>
                  </a:lnTo>
                  <a:close/>
                  <a:moveTo>
                    <a:pt x="35" y="56"/>
                  </a:moveTo>
                  <a:cubicBezTo>
                    <a:pt x="35" y="57"/>
                    <a:pt x="35" y="58"/>
                    <a:pt x="34" y="58"/>
                  </a:cubicBezTo>
                  <a:cubicBezTo>
                    <a:pt x="27" y="59"/>
                    <a:pt x="27" y="59"/>
                    <a:pt x="27" y="59"/>
                  </a:cubicBezTo>
                  <a:cubicBezTo>
                    <a:pt x="26" y="59"/>
                    <a:pt x="25" y="58"/>
                    <a:pt x="25" y="58"/>
                  </a:cubicBezTo>
                  <a:cubicBezTo>
                    <a:pt x="24" y="53"/>
                    <a:pt x="24" y="53"/>
                    <a:pt x="24" y="53"/>
                  </a:cubicBezTo>
                  <a:cubicBezTo>
                    <a:pt x="24" y="52"/>
                    <a:pt x="25" y="51"/>
                    <a:pt x="26" y="51"/>
                  </a:cubicBezTo>
                  <a:cubicBezTo>
                    <a:pt x="33" y="50"/>
                    <a:pt x="33" y="50"/>
                    <a:pt x="33" y="50"/>
                  </a:cubicBezTo>
                  <a:cubicBezTo>
                    <a:pt x="34" y="50"/>
                    <a:pt x="34" y="51"/>
                    <a:pt x="34" y="52"/>
                  </a:cubicBezTo>
                  <a:lnTo>
                    <a:pt x="35" y="56"/>
                  </a:lnTo>
                  <a:close/>
                  <a:moveTo>
                    <a:pt x="33" y="44"/>
                  </a:moveTo>
                  <a:cubicBezTo>
                    <a:pt x="34" y="44"/>
                    <a:pt x="33" y="45"/>
                    <a:pt x="32" y="45"/>
                  </a:cubicBezTo>
                  <a:cubicBezTo>
                    <a:pt x="25" y="46"/>
                    <a:pt x="25" y="46"/>
                    <a:pt x="25" y="46"/>
                  </a:cubicBezTo>
                  <a:cubicBezTo>
                    <a:pt x="24" y="46"/>
                    <a:pt x="23" y="46"/>
                    <a:pt x="23" y="45"/>
                  </a:cubicBezTo>
                  <a:cubicBezTo>
                    <a:pt x="23" y="40"/>
                    <a:pt x="23" y="40"/>
                    <a:pt x="23" y="40"/>
                  </a:cubicBezTo>
                  <a:cubicBezTo>
                    <a:pt x="23" y="39"/>
                    <a:pt x="23" y="38"/>
                    <a:pt x="24" y="38"/>
                  </a:cubicBezTo>
                  <a:cubicBezTo>
                    <a:pt x="31" y="38"/>
                    <a:pt x="31" y="38"/>
                    <a:pt x="31" y="38"/>
                  </a:cubicBezTo>
                  <a:cubicBezTo>
                    <a:pt x="32" y="37"/>
                    <a:pt x="33" y="38"/>
                    <a:pt x="33" y="39"/>
                  </a:cubicBezTo>
                  <a:lnTo>
                    <a:pt x="33" y="44"/>
                  </a:lnTo>
                  <a:close/>
                  <a:moveTo>
                    <a:pt x="50" y="68"/>
                  </a:moveTo>
                  <a:cubicBezTo>
                    <a:pt x="50" y="68"/>
                    <a:pt x="49" y="69"/>
                    <a:pt x="48" y="69"/>
                  </a:cubicBezTo>
                  <a:cubicBezTo>
                    <a:pt x="41" y="70"/>
                    <a:pt x="41" y="70"/>
                    <a:pt x="41" y="70"/>
                  </a:cubicBezTo>
                  <a:cubicBezTo>
                    <a:pt x="40" y="70"/>
                    <a:pt x="40" y="70"/>
                    <a:pt x="40" y="69"/>
                  </a:cubicBezTo>
                  <a:cubicBezTo>
                    <a:pt x="39" y="64"/>
                    <a:pt x="39" y="64"/>
                    <a:pt x="39" y="64"/>
                  </a:cubicBezTo>
                  <a:cubicBezTo>
                    <a:pt x="39" y="63"/>
                    <a:pt x="40" y="62"/>
                    <a:pt x="40" y="62"/>
                  </a:cubicBezTo>
                  <a:cubicBezTo>
                    <a:pt x="47" y="62"/>
                    <a:pt x="47" y="62"/>
                    <a:pt x="47" y="62"/>
                  </a:cubicBezTo>
                  <a:cubicBezTo>
                    <a:pt x="48" y="61"/>
                    <a:pt x="49" y="62"/>
                    <a:pt x="49" y="63"/>
                  </a:cubicBezTo>
                  <a:lnTo>
                    <a:pt x="50" y="68"/>
                  </a:lnTo>
                  <a:close/>
                  <a:moveTo>
                    <a:pt x="48" y="55"/>
                  </a:moveTo>
                  <a:cubicBezTo>
                    <a:pt x="48" y="56"/>
                    <a:pt x="48" y="56"/>
                    <a:pt x="47" y="56"/>
                  </a:cubicBezTo>
                  <a:cubicBezTo>
                    <a:pt x="40" y="57"/>
                    <a:pt x="40" y="57"/>
                    <a:pt x="40" y="57"/>
                  </a:cubicBezTo>
                  <a:cubicBezTo>
                    <a:pt x="39" y="57"/>
                    <a:pt x="38" y="57"/>
                    <a:pt x="38" y="56"/>
                  </a:cubicBezTo>
                  <a:cubicBezTo>
                    <a:pt x="37" y="51"/>
                    <a:pt x="37" y="51"/>
                    <a:pt x="37" y="51"/>
                  </a:cubicBezTo>
                  <a:cubicBezTo>
                    <a:pt x="37" y="50"/>
                    <a:pt x="38" y="50"/>
                    <a:pt x="39" y="50"/>
                  </a:cubicBezTo>
                  <a:cubicBezTo>
                    <a:pt x="46" y="49"/>
                    <a:pt x="46" y="49"/>
                    <a:pt x="46" y="49"/>
                  </a:cubicBezTo>
                  <a:cubicBezTo>
                    <a:pt x="47" y="49"/>
                    <a:pt x="47" y="49"/>
                    <a:pt x="48" y="50"/>
                  </a:cubicBezTo>
                  <a:lnTo>
                    <a:pt x="48" y="55"/>
                  </a:lnTo>
                  <a:close/>
                  <a:moveTo>
                    <a:pt x="47" y="42"/>
                  </a:moveTo>
                  <a:cubicBezTo>
                    <a:pt x="47" y="43"/>
                    <a:pt x="46" y="44"/>
                    <a:pt x="45" y="44"/>
                  </a:cubicBezTo>
                  <a:cubicBezTo>
                    <a:pt x="38" y="45"/>
                    <a:pt x="38" y="45"/>
                    <a:pt x="38" y="45"/>
                  </a:cubicBezTo>
                  <a:cubicBezTo>
                    <a:pt x="37" y="45"/>
                    <a:pt x="37" y="44"/>
                    <a:pt x="36" y="43"/>
                  </a:cubicBezTo>
                  <a:cubicBezTo>
                    <a:pt x="36" y="39"/>
                    <a:pt x="36" y="39"/>
                    <a:pt x="36" y="39"/>
                  </a:cubicBezTo>
                  <a:cubicBezTo>
                    <a:pt x="36" y="38"/>
                    <a:pt x="36" y="37"/>
                    <a:pt x="37" y="37"/>
                  </a:cubicBezTo>
                  <a:cubicBezTo>
                    <a:pt x="44" y="36"/>
                    <a:pt x="44" y="36"/>
                    <a:pt x="44" y="36"/>
                  </a:cubicBezTo>
                  <a:cubicBezTo>
                    <a:pt x="45" y="36"/>
                    <a:pt x="46" y="36"/>
                    <a:pt x="46" y="37"/>
                  </a:cubicBezTo>
                  <a:lnTo>
                    <a:pt x="47" y="42"/>
                  </a:lnTo>
                  <a:close/>
                  <a:moveTo>
                    <a:pt x="63" y="66"/>
                  </a:moveTo>
                  <a:cubicBezTo>
                    <a:pt x="63" y="67"/>
                    <a:pt x="62" y="68"/>
                    <a:pt x="62" y="68"/>
                  </a:cubicBezTo>
                  <a:cubicBezTo>
                    <a:pt x="54" y="69"/>
                    <a:pt x="54" y="69"/>
                    <a:pt x="54" y="69"/>
                  </a:cubicBezTo>
                  <a:cubicBezTo>
                    <a:pt x="54" y="69"/>
                    <a:pt x="53" y="68"/>
                    <a:pt x="53" y="67"/>
                  </a:cubicBezTo>
                  <a:cubicBezTo>
                    <a:pt x="52" y="63"/>
                    <a:pt x="52" y="63"/>
                    <a:pt x="52" y="63"/>
                  </a:cubicBezTo>
                  <a:cubicBezTo>
                    <a:pt x="52" y="62"/>
                    <a:pt x="53" y="61"/>
                    <a:pt x="53" y="61"/>
                  </a:cubicBezTo>
                  <a:cubicBezTo>
                    <a:pt x="61" y="60"/>
                    <a:pt x="61" y="60"/>
                    <a:pt x="61" y="60"/>
                  </a:cubicBezTo>
                  <a:cubicBezTo>
                    <a:pt x="61" y="60"/>
                    <a:pt x="62" y="60"/>
                    <a:pt x="62" y="61"/>
                  </a:cubicBezTo>
                  <a:lnTo>
                    <a:pt x="63" y="66"/>
                  </a:lnTo>
                  <a:close/>
                  <a:moveTo>
                    <a:pt x="61" y="53"/>
                  </a:moveTo>
                  <a:cubicBezTo>
                    <a:pt x="61" y="54"/>
                    <a:pt x="61" y="55"/>
                    <a:pt x="60" y="55"/>
                  </a:cubicBezTo>
                  <a:cubicBezTo>
                    <a:pt x="53" y="56"/>
                    <a:pt x="53" y="56"/>
                    <a:pt x="53" y="56"/>
                  </a:cubicBezTo>
                  <a:cubicBezTo>
                    <a:pt x="52" y="56"/>
                    <a:pt x="51" y="55"/>
                    <a:pt x="51" y="54"/>
                  </a:cubicBezTo>
                  <a:cubicBezTo>
                    <a:pt x="51" y="50"/>
                    <a:pt x="51" y="50"/>
                    <a:pt x="51" y="50"/>
                  </a:cubicBezTo>
                  <a:cubicBezTo>
                    <a:pt x="50" y="49"/>
                    <a:pt x="51" y="48"/>
                    <a:pt x="52" y="48"/>
                  </a:cubicBezTo>
                  <a:cubicBezTo>
                    <a:pt x="59" y="47"/>
                    <a:pt x="59" y="47"/>
                    <a:pt x="59" y="47"/>
                  </a:cubicBezTo>
                  <a:cubicBezTo>
                    <a:pt x="60" y="47"/>
                    <a:pt x="61" y="48"/>
                    <a:pt x="61" y="48"/>
                  </a:cubicBezTo>
                  <a:lnTo>
                    <a:pt x="61" y="53"/>
                  </a:lnTo>
                  <a:close/>
                  <a:moveTo>
                    <a:pt x="60" y="40"/>
                  </a:moveTo>
                  <a:cubicBezTo>
                    <a:pt x="60" y="41"/>
                    <a:pt x="59" y="42"/>
                    <a:pt x="58" y="42"/>
                  </a:cubicBezTo>
                  <a:cubicBezTo>
                    <a:pt x="51" y="43"/>
                    <a:pt x="51" y="43"/>
                    <a:pt x="51" y="43"/>
                  </a:cubicBezTo>
                  <a:cubicBezTo>
                    <a:pt x="50" y="43"/>
                    <a:pt x="50" y="42"/>
                    <a:pt x="50" y="42"/>
                  </a:cubicBezTo>
                  <a:cubicBezTo>
                    <a:pt x="49" y="37"/>
                    <a:pt x="49" y="37"/>
                    <a:pt x="49" y="37"/>
                  </a:cubicBezTo>
                  <a:cubicBezTo>
                    <a:pt x="49" y="36"/>
                    <a:pt x="49" y="35"/>
                    <a:pt x="50" y="35"/>
                  </a:cubicBezTo>
                  <a:cubicBezTo>
                    <a:pt x="57" y="34"/>
                    <a:pt x="57" y="34"/>
                    <a:pt x="57" y="34"/>
                  </a:cubicBezTo>
                  <a:cubicBezTo>
                    <a:pt x="58" y="34"/>
                    <a:pt x="59" y="35"/>
                    <a:pt x="59" y="36"/>
                  </a:cubicBezTo>
                  <a:lnTo>
                    <a:pt x="60" y="40"/>
                  </a:lnTo>
                  <a:close/>
                  <a:moveTo>
                    <a:pt x="57" y="19"/>
                  </a:moveTo>
                  <a:cubicBezTo>
                    <a:pt x="58" y="25"/>
                    <a:pt x="54" y="30"/>
                    <a:pt x="49" y="31"/>
                  </a:cubicBezTo>
                  <a:cubicBezTo>
                    <a:pt x="19" y="34"/>
                    <a:pt x="19" y="34"/>
                    <a:pt x="19" y="34"/>
                  </a:cubicBezTo>
                  <a:cubicBezTo>
                    <a:pt x="13" y="35"/>
                    <a:pt x="8" y="31"/>
                    <a:pt x="8" y="26"/>
                  </a:cubicBezTo>
                  <a:cubicBezTo>
                    <a:pt x="7" y="22"/>
                    <a:pt x="7" y="22"/>
                    <a:pt x="7" y="22"/>
                  </a:cubicBezTo>
                  <a:cubicBezTo>
                    <a:pt x="6" y="16"/>
                    <a:pt x="10" y="11"/>
                    <a:pt x="16" y="10"/>
                  </a:cubicBezTo>
                  <a:cubicBezTo>
                    <a:pt x="46" y="7"/>
                    <a:pt x="46" y="7"/>
                    <a:pt x="46" y="7"/>
                  </a:cubicBezTo>
                  <a:cubicBezTo>
                    <a:pt x="51" y="6"/>
                    <a:pt x="56" y="10"/>
                    <a:pt x="57" y="15"/>
                  </a:cubicBezTo>
                  <a:lnTo>
                    <a:pt x="57" y="1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5" name="Freeform 71"/>
            <p:cNvSpPr/>
            <p:nvPr>
              <p:custDataLst>
                <p:tags r:id="rId68"/>
              </p:custDataLst>
            </p:nvPr>
          </p:nvSpPr>
          <p:spPr bwMode="auto">
            <a:xfrm>
              <a:off x="3500437" y="2399306"/>
              <a:ext cx="48815" cy="48816"/>
            </a:xfrm>
            <a:custGeom>
              <a:avLst/>
              <a:gdLst>
                <a:gd name="T0" fmla="*/ 16 w 19"/>
                <a:gd name="T1" fmla="*/ 6 h 19"/>
                <a:gd name="T2" fmla="*/ 12 w 19"/>
                <a:gd name="T3" fmla="*/ 6 h 19"/>
                <a:gd name="T4" fmla="*/ 12 w 19"/>
                <a:gd name="T5" fmla="*/ 2 h 19"/>
                <a:gd name="T6" fmla="*/ 9 w 19"/>
                <a:gd name="T7" fmla="*/ 0 h 19"/>
                <a:gd name="T8" fmla="*/ 6 w 19"/>
                <a:gd name="T9" fmla="*/ 3 h 19"/>
                <a:gd name="T10" fmla="*/ 7 w 19"/>
                <a:gd name="T11" fmla="*/ 7 h 19"/>
                <a:gd name="T12" fmla="*/ 3 w 19"/>
                <a:gd name="T13" fmla="*/ 7 h 19"/>
                <a:gd name="T14" fmla="*/ 0 w 19"/>
                <a:gd name="T15" fmla="*/ 10 h 19"/>
                <a:gd name="T16" fmla="*/ 3 w 19"/>
                <a:gd name="T17" fmla="*/ 13 h 19"/>
                <a:gd name="T18" fmla="*/ 7 w 19"/>
                <a:gd name="T19" fmla="*/ 12 h 19"/>
                <a:gd name="T20" fmla="*/ 8 w 19"/>
                <a:gd name="T21" fmla="*/ 16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2" y="2"/>
                    <a:pt x="12" y="2"/>
                    <a:pt x="12" y="2"/>
                  </a:cubicBezTo>
                  <a:cubicBezTo>
                    <a:pt x="11" y="1"/>
                    <a:pt x="10" y="0"/>
                    <a:pt x="9" y="0"/>
                  </a:cubicBezTo>
                  <a:cubicBezTo>
                    <a:pt x="7" y="0"/>
                    <a:pt x="6" y="1"/>
                    <a:pt x="6" y="3"/>
                  </a:cubicBezTo>
                  <a:cubicBezTo>
                    <a:pt x="7" y="7"/>
                    <a:pt x="7" y="7"/>
                    <a:pt x="7" y="7"/>
                  </a:cubicBezTo>
                  <a:cubicBezTo>
                    <a:pt x="3" y="7"/>
                    <a:pt x="3" y="7"/>
                    <a:pt x="3" y="7"/>
                  </a:cubicBezTo>
                  <a:cubicBezTo>
                    <a:pt x="1" y="8"/>
                    <a:pt x="0" y="9"/>
                    <a:pt x="0" y="10"/>
                  </a:cubicBezTo>
                  <a:cubicBezTo>
                    <a:pt x="1" y="12"/>
                    <a:pt x="2" y="13"/>
                    <a:pt x="3" y="13"/>
                  </a:cubicBezTo>
                  <a:cubicBezTo>
                    <a:pt x="7" y="12"/>
                    <a:pt x="7" y="12"/>
                    <a:pt x="7" y="12"/>
                  </a:cubicBezTo>
                  <a:cubicBezTo>
                    <a:pt x="8" y="16"/>
                    <a:pt x="8" y="16"/>
                    <a:pt x="8" y="16"/>
                  </a:cubicBezTo>
                  <a:cubicBezTo>
                    <a:pt x="8" y="18"/>
                    <a:pt x="10" y="19"/>
                    <a:pt x="11" y="19"/>
                  </a:cubicBezTo>
                  <a:cubicBezTo>
                    <a:pt x="12" y="19"/>
                    <a:pt x="14" y="17"/>
                    <a:pt x="13" y="16"/>
                  </a:cubicBezTo>
                  <a:cubicBezTo>
                    <a:pt x="13" y="12"/>
                    <a:pt x="13" y="12"/>
                    <a:pt x="13" y="12"/>
                  </a:cubicBezTo>
                  <a:cubicBezTo>
                    <a:pt x="17" y="11"/>
                    <a:pt x="17" y="11"/>
                    <a:pt x="17" y="11"/>
                  </a:cubicBezTo>
                  <a:cubicBezTo>
                    <a:pt x="18" y="11"/>
                    <a:pt x="19" y="10"/>
                    <a:pt x="19" y="8"/>
                  </a:cubicBezTo>
                  <a:cubicBezTo>
                    <a:pt x="19" y="7"/>
                    <a:pt x="18"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6" name="Freeform 72"/>
            <p:cNvSpPr/>
            <p:nvPr>
              <p:custDataLst>
                <p:tags r:id="rId69"/>
              </p:custDataLst>
            </p:nvPr>
          </p:nvSpPr>
          <p:spPr bwMode="auto">
            <a:xfrm>
              <a:off x="3558778" y="2406450"/>
              <a:ext cx="50006" cy="17860"/>
            </a:xfrm>
            <a:custGeom>
              <a:avLst/>
              <a:gdLst>
                <a:gd name="T0" fmla="*/ 16 w 19"/>
                <a:gd name="T1" fmla="*/ 0 h 7"/>
                <a:gd name="T2" fmla="*/ 2 w 19"/>
                <a:gd name="T3" fmla="*/ 2 h 7"/>
                <a:gd name="T4" fmla="*/ 0 w 19"/>
                <a:gd name="T5" fmla="*/ 5 h 7"/>
                <a:gd name="T6" fmla="*/ 3 w 19"/>
                <a:gd name="T7" fmla="*/ 7 h 7"/>
                <a:gd name="T8" fmla="*/ 16 w 19"/>
                <a:gd name="T9" fmla="*/ 5 h 7"/>
                <a:gd name="T10" fmla="*/ 19 w 19"/>
                <a:gd name="T11" fmla="*/ 2 h 7"/>
                <a:gd name="T12" fmla="*/ 16 w 1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6" y="0"/>
                  </a:moveTo>
                  <a:cubicBezTo>
                    <a:pt x="2" y="2"/>
                    <a:pt x="2" y="2"/>
                    <a:pt x="2" y="2"/>
                  </a:cubicBezTo>
                  <a:cubicBezTo>
                    <a:pt x="1" y="2"/>
                    <a:pt x="0" y="3"/>
                    <a:pt x="0" y="5"/>
                  </a:cubicBezTo>
                  <a:cubicBezTo>
                    <a:pt x="0" y="6"/>
                    <a:pt x="1" y="7"/>
                    <a:pt x="3" y="7"/>
                  </a:cubicBezTo>
                  <a:cubicBezTo>
                    <a:pt x="16" y="5"/>
                    <a:pt x="16" y="5"/>
                    <a:pt x="16" y="5"/>
                  </a:cubicBezTo>
                  <a:cubicBezTo>
                    <a:pt x="18" y="5"/>
                    <a:pt x="19" y="4"/>
                    <a:pt x="19" y="2"/>
                  </a:cubicBezTo>
                  <a:cubicBezTo>
                    <a:pt x="19" y="1"/>
                    <a:pt x="17"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7" name="Freeform 73"/>
            <p:cNvSpPr>
              <a:spLocks noEditPoints="1"/>
            </p:cNvSpPr>
            <p:nvPr>
              <p:custDataLst>
                <p:tags r:id="rId70"/>
              </p:custDataLst>
            </p:nvPr>
          </p:nvSpPr>
          <p:spPr bwMode="auto">
            <a:xfrm>
              <a:off x="1845469" y="2581471"/>
              <a:ext cx="223838" cy="196454"/>
            </a:xfrm>
            <a:custGeom>
              <a:avLst/>
              <a:gdLst>
                <a:gd name="T0" fmla="*/ 68 w 87"/>
                <a:gd name="T1" fmla="*/ 5 h 76"/>
                <a:gd name="T2" fmla="*/ 39 w 87"/>
                <a:gd name="T3" fmla="*/ 0 h 76"/>
                <a:gd name="T4" fmla="*/ 38 w 87"/>
                <a:gd name="T5" fmla="*/ 0 h 76"/>
                <a:gd name="T6" fmla="*/ 11 w 87"/>
                <a:gd name="T7" fmla="*/ 12 h 76"/>
                <a:gd name="T8" fmla="*/ 1 w 87"/>
                <a:gd name="T9" fmla="*/ 22 h 76"/>
                <a:gd name="T10" fmla="*/ 6 w 87"/>
                <a:gd name="T11" fmla="*/ 64 h 76"/>
                <a:gd name="T12" fmla="*/ 19 w 87"/>
                <a:gd name="T13" fmla="*/ 75 h 76"/>
                <a:gd name="T14" fmla="*/ 75 w 87"/>
                <a:gd name="T15" fmla="*/ 69 h 76"/>
                <a:gd name="T16" fmla="*/ 86 w 87"/>
                <a:gd name="T17" fmla="*/ 55 h 76"/>
                <a:gd name="T18" fmla="*/ 81 w 87"/>
                <a:gd name="T19" fmla="*/ 13 h 76"/>
                <a:gd name="T20" fmla="*/ 68 w 87"/>
                <a:gd name="T21" fmla="*/ 5 h 76"/>
                <a:gd name="T22" fmla="*/ 13 w 87"/>
                <a:gd name="T23" fmla="*/ 17 h 76"/>
                <a:gd name="T24" fmla="*/ 13 w 87"/>
                <a:gd name="T25" fmla="*/ 17 h 76"/>
                <a:gd name="T26" fmla="*/ 39 w 87"/>
                <a:gd name="T27" fmla="*/ 6 h 76"/>
                <a:gd name="T28" fmla="*/ 67 w 87"/>
                <a:gd name="T29" fmla="*/ 10 h 76"/>
                <a:gd name="T30" fmla="*/ 75 w 87"/>
                <a:gd name="T31" fmla="*/ 14 h 76"/>
                <a:gd name="T32" fmla="*/ 77 w 87"/>
                <a:gd name="T33" fmla="*/ 27 h 76"/>
                <a:gd name="T34" fmla="*/ 74 w 87"/>
                <a:gd name="T35" fmla="*/ 28 h 76"/>
                <a:gd name="T36" fmla="*/ 73 w 87"/>
                <a:gd name="T37" fmla="*/ 25 h 76"/>
                <a:gd name="T38" fmla="*/ 62 w 87"/>
                <a:gd name="T39" fmla="*/ 17 h 76"/>
                <a:gd name="T40" fmla="*/ 19 w 87"/>
                <a:gd name="T41" fmla="*/ 22 h 76"/>
                <a:gd name="T42" fmla="*/ 10 w 87"/>
                <a:gd name="T43" fmla="*/ 33 h 76"/>
                <a:gd name="T44" fmla="*/ 11 w 87"/>
                <a:gd name="T45" fmla="*/ 35 h 76"/>
                <a:gd name="T46" fmla="*/ 8 w 87"/>
                <a:gd name="T47" fmla="*/ 35 h 76"/>
                <a:gd name="T48" fmla="*/ 6 w 87"/>
                <a:gd name="T49" fmla="*/ 22 h 76"/>
                <a:gd name="T50" fmla="*/ 13 w 87"/>
                <a:gd name="T51" fmla="*/ 17 h 76"/>
                <a:gd name="T52" fmla="*/ 70 w 87"/>
                <a:gd name="T53" fmla="*/ 30 h 76"/>
                <a:gd name="T54" fmla="*/ 44 w 87"/>
                <a:gd name="T55" fmla="*/ 43 h 76"/>
                <a:gd name="T56" fmla="*/ 15 w 87"/>
                <a:gd name="T57" fmla="*/ 36 h 76"/>
                <a:gd name="T58" fmla="*/ 15 w 87"/>
                <a:gd name="T59" fmla="*/ 33 h 76"/>
                <a:gd name="T60" fmla="*/ 19 w 87"/>
                <a:gd name="T61" fmla="*/ 26 h 76"/>
                <a:gd name="T62" fmla="*/ 63 w 87"/>
                <a:gd name="T63" fmla="*/ 21 h 76"/>
                <a:gd name="T64" fmla="*/ 69 w 87"/>
                <a:gd name="T65" fmla="*/ 26 h 76"/>
                <a:gd name="T66" fmla="*/ 70 w 87"/>
                <a:gd name="T67" fmla="*/ 30 h 76"/>
                <a:gd name="T68" fmla="*/ 74 w 87"/>
                <a:gd name="T69" fmla="*/ 63 h 76"/>
                <a:gd name="T70" fmla="*/ 19 w 87"/>
                <a:gd name="T71" fmla="*/ 70 h 76"/>
                <a:gd name="T72" fmla="*/ 11 w 87"/>
                <a:gd name="T73" fmla="*/ 64 h 76"/>
                <a:gd name="T74" fmla="*/ 9 w 87"/>
                <a:gd name="T75" fmla="*/ 41 h 76"/>
                <a:gd name="T76" fmla="*/ 44 w 87"/>
                <a:gd name="T77" fmla="*/ 49 h 76"/>
                <a:gd name="T78" fmla="*/ 45 w 87"/>
                <a:gd name="T79" fmla="*/ 49 h 76"/>
                <a:gd name="T80" fmla="*/ 46 w 87"/>
                <a:gd name="T81" fmla="*/ 49 h 76"/>
                <a:gd name="T82" fmla="*/ 77 w 87"/>
                <a:gd name="T83" fmla="*/ 33 h 76"/>
                <a:gd name="T84" fmla="*/ 80 w 87"/>
                <a:gd name="T85" fmla="*/ 55 h 76"/>
                <a:gd name="T86" fmla="*/ 74 w 87"/>
                <a:gd name="T8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6">
                  <a:moveTo>
                    <a:pt x="68" y="5"/>
                  </a:moveTo>
                  <a:cubicBezTo>
                    <a:pt x="39" y="0"/>
                    <a:pt x="39" y="0"/>
                    <a:pt x="39" y="0"/>
                  </a:cubicBezTo>
                  <a:cubicBezTo>
                    <a:pt x="39" y="0"/>
                    <a:pt x="38" y="0"/>
                    <a:pt x="38" y="0"/>
                  </a:cubicBezTo>
                  <a:cubicBezTo>
                    <a:pt x="11" y="12"/>
                    <a:pt x="11" y="12"/>
                    <a:pt x="11" y="12"/>
                  </a:cubicBezTo>
                  <a:cubicBezTo>
                    <a:pt x="9" y="12"/>
                    <a:pt x="0" y="16"/>
                    <a:pt x="1" y="22"/>
                  </a:cubicBezTo>
                  <a:cubicBezTo>
                    <a:pt x="6" y="64"/>
                    <a:pt x="6" y="64"/>
                    <a:pt x="6" y="64"/>
                  </a:cubicBezTo>
                  <a:cubicBezTo>
                    <a:pt x="7" y="71"/>
                    <a:pt x="13" y="76"/>
                    <a:pt x="19" y="75"/>
                  </a:cubicBezTo>
                  <a:cubicBezTo>
                    <a:pt x="75" y="69"/>
                    <a:pt x="75" y="69"/>
                    <a:pt x="75" y="69"/>
                  </a:cubicBezTo>
                  <a:cubicBezTo>
                    <a:pt x="82" y="68"/>
                    <a:pt x="87" y="61"/>
                    <a:pt x="86" y="55"/>
                  </a:cubicBezTo>
                  <a:cubicBezTo>
                    <a:pt x="81" y="13"/>
                    <a:pt x="81" y="13"/>
                    <a:pt x="81" y="13"/>
                  </a:cubicBezTo>
                  <a:cubicBezTo>
                    <a:pt x="80" y="7"/>
                    <a:pt x="70" y="5"/>
                    <a:pt x="68" y="5"/>
                  </a:cubicBezTo>
                  <a:close/>
                  <a:moveTo>
                    <a:pt x="13" y="17"/>
                  </a:moveTo>
                  <a:cubicBezTo>
                    <a:pt x="13" y="17"/>
                    <a:pt x="13" y="17"/>
                    <a:pt x="13" y="17"/>
                  </a:cubicBezTo>
                  <a:cubicBezTo>
                    <a:pt x="39" y="6"/>
                    <a:pt x="39" y="6"/>
                    <a:pt x="39" y="6"/>
                  </a:cubicBezTo>
                  <a:cubicBezTo>
                    <a:pt x="67" y="10"/>
                    <a:pt x="67" y="10"/>
                    <a:pt x="67" y="10"/>
                  </a:cubicBezTo>
                  <a:cubicBezTo>
                    <a:pt x="71" y="11"/>
                    <a:pt x="75" y="12"/>
                    <a:pt x="75" y="14"/>
                  </a:cubicBezTo>
                  <a:cubicBezTo>
                    <a:pt x="77" y="27"/>
                    <a:pt x="77" y="27"/>
                    <a:pt x="77" y="27"/>
                  </a:cubicBezTo>
                  <a:cubicBezTo>
                    <a:pt x="74" y="28"/>
                    <a:pt x="74" y="28"/>
                    <a:pt x="74" y="28"/>
                  </a:cubicBezTo>
                  <a:cubicBezTo>
                    <a:pt x="73" y="25"/>
                    <a:pt x="73" y="25"/>
                    <a:pt x="73" y="25"/>
                  </a:cubicBezTo>
                  <a:cubicBezTo>
                    <a:pt x="73" y="20"/>
                    <a:pt x="68" y="16"/>
                    <a:pt x="62" y="17"/>
                  </a:cubicBezTo>
                  <a:cubicBezTo>
                    <a:pt x="19" y="22"/>
                    <a:pt x="19" y="22"/>
                    <a:pt x="19" y="22"/>
                  </a:cubicBezTo>
                  <a:cubicBezTo>
                    <a:pt x="13" y="23"/>
                    <a:pt x="10" y="28"/>
                    <a:pt x="10" y="33"/>
                  </a:cubicBezTo>
                  <a:cubicBezTo>
                    <a:pt x="11" y="35"/>
                    <a:pt x="11" y="35"/>
                    <a:pt x="11" y="35"/>
                  </a:cubicBezTo>
                  <a:cubicBezTo>
                    <a:pt x="8" y="35"/>
                    <a:pt x="8" y="35"/>
                    <a:pt x="8" y="35"/>
                  </a:cubicBezTo>
                  <a:cubicBezTo>
                    <a:pt x="6" y="22"/>
                    <a:pt x="6" y="22"/>
                    <a:pt x="6" y="22"/>
                  </a:cubicBezTo>
                  <a:cubicBezTo>
                    <a:pt x="6" y="20"/>
                    <a:pt x="9" y="18"/>
                    <a:pt x="13" y="17"/>
                  </a:cubicBezTo>
                  <a:close/>
                  <a:moveTo>
                    <a:pt x="70" y="30"/>
                  </a:moveTo>
                  <a:cubicBezTo>
                    <a:pt x="44" y="43"/>
                    <a:pt x="44" y="43"/>
                    <a:pt x="44" y="43"/>
                  </a:cubicBezTo>
                  <a:cubicBezTo>
                    <a:pt x="15" y="36"/>
                    <a:pt x="15" y="36"/>
                    <a:pt x="15" y="36"/>
                  </a:cubicBezTo>
                  <a:cubicBezTo>
                    <a:pt x="15" y="33"/>
                    <a:pt x="15" y="33"/>
                    <a:pt x="15" y="33"/>
                  </a:cubicBezTo>
                  <a:cubicBezTo>
                    <a:pt x="14" y="30"/>
                    <a:pt x="16" y="27"/>
                    <a:pt x="19" y="26"/>
                  </a:cubicBezTo>
                  <a:cubicBezTo>
                    <a:pt x="63" y="21"/>
                    <a:pt x="63" y="21"/>
                    <a:pt x="63" y="21"/>
                  </a:cubicBezTo>
                  <a:cubicBezTo>
                    <a:pt x="66" y="21"/>
                    <a:pt x="69" y="23"/>
                    <a:pt x="69" y="26"/>
                  </a:cubicBezTo>
                  <a:lnTo>
                    <a:pt x="70" y="30"/>
                  </a:lnTo>
                  <a:close/>
                  <a:moveTo>
                    <a:pt x="74" y="63"/>
                  </a:moveTo>
                  <a:cubicBezTo>
                    <a:pt x="19" y="70"/>
                    <a:pt x="19" y="70"/>
                    <a:pt x="19" y="70"/>
                  </a:cubicBezTo>
                  <a:cubicBezTo>
                    <a:pt x="15" y="70"/>
                    <a:pt x="12" y="68"/>
                    <a:pt x="11" y="64"/>
                  </a:cubicBezTo>
                  <a:cubicBezTo>
                    <a:pt x="9" y="41"/>
                    <a:pt x="9" y="41"/>
                    <a:pt x="9" y="41"/>
                  </a:cubicBezTo>
                  <a:cubicBezTo>
                    <a:pt x="44" y="49"/>
                    <a:pt x="44" y="49"/>
                    <a:pt x="44" y="49"/>
                  </a:cubicBezTo>
                  <a:cubicBezTo>
                    <a:pt x="44" y="49"/>
                    <a:pt x="44" y="49"/>
                    <a:pt x="45" y="49"/>
                  </a:cubicBezTo>
                  <a:cubicBezTo>
                    <a:pt x="45" y="49"/>
                    <a:pt x="45" y="49"/>
                    <a:pt x="46" y="49"/>
                  </a:cubicBezTo>
                  <a:cubicBezTo>
                    <a:pt x="77" y="33"/>
                    <a:pt x="77" y="33"/>
                    <a:pt x="77" y="33"/>
                  </a:cubicBezTo>
                  <a:cubicBezTo>
                    <a:pt x="80" y="55"/>
                    <a:pt x="80" y="55"/>
                    <a:pt x="80" y="55"/>
                  </a:cubicBezTo>
                  <a:cubicBezTo>
                    <a:pt x="81" y="59"/>
                    <a:pt x="78" y="63"/>
                    <a:pt x="74" y="63"/>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8" name="Freeform 74"/>
            <p:cNvSpPr/>
            <p:nvPr>
              <p:custDataLst>
                <p:tags r:id="rId71"/>
              </p:custDataLst>
            </p:nvPr>
          </p:nvSpPr>
          <p:spPr bwMode="auto">
            <a:xfrm>
              <a:off x="1250156" y="2018306"/>
              <a:ext cx="28575" cy="48816"/>
            </a:xfrm>
            <a:custGeom>
              <a:avLst/>
              <a:gdLst>
                <a:gd name="T0" fmla="*/ 10 w 11"/>
                <a:gd name="T1" fmla="*/ 9 h 19"/>
                <a:gd name="T2" fmla="*/ 11 w 11"/>
                <a:gd name="T3" fmla="*/ 6 h 19"/>
                <a:gd name="T4" fmla="*/ 2 w 11"/>
                <a:gd name="T5" fmla="*/ 0 h 19"/>
                <a:gd name="T6" fmla="*/ 0 w 11"/>
                <a:gd name="T7" fmla="*/ 10 h 19"/>
                <a:gd name="T8" fmla="*/ 5 w 11"/>
                <a:gd name="T9" fmla="*/ 19 h 19"/>
                <a:gd name="T10" fmla="*/ 11 w 11"/>
                <a:gd name="T11" fmla="*/ 11 h 19"/>
                <a:gd name="T12" fmla="*/ 10 w 1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10" y="9"/>
                  </a:moveTo>
                  <a:cubicBezTo>
                    <a:pt x="10" y="8"/>
                    <a:pt x="10" y="7"/>
                    <a:pt x="11" y="6"/>
                  </a:cubicBezTo>
                  <a:cubicBezTo>
                    <a:pt x="2" y="0"/>
                    <a:pt x="2" y="0"/>
                    <a:pt x="2" y="0"/>
                  </a:cubicBezTo>
                  <a:cubicBezTo>
                    <a:pt x="0" y="3"/>
                    <a:pt x="0" y="6"/>
                    <a:pt x="0" y="10"/>
                  </a:cubicBezTo>
                  <a:cubicBezTo>
                    <a:pt x="1" y="14"/>
                    <a:pt x="2" y="17"/>
                    <a:pt x="5" y="19"/>
                  </a:cubicBezTo>
                  <a:cubicBezTo>
                    <a:pt x="11" y="11"/>
                    <a:pt x="11" y="11"/>
                    <a:pt x="11" y="11"/>
                  </a:cubicBezTo>
                  <a:cubicBezTo>
                    <a:pt x="11" y="10"/>
                    <a:pt x="11" y="9"/>
                    <a:pt x="10" y="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9" name="Freeform 75"/>
            <p:cNvSpPr/>
            <p:nvPr>
              <p:custDataLst>
                <p:tags r:id="rId72"/>
              </p:custDataLst>
            </p:nvPr>
          </p:nvSpPr>
          <p:spPr bwMode="auto">
            <a:xfrm>
              <a:off x="1271588" y="2051644"/>
              <a:ext cx="48815" cy="27385"/>
            </a:xfrm>
            <a:custGeom>
              <a:avLst/>
              <a:gdLst>
                <a:gd name="T0" fmla="*/ 9 w 19"/>
                <a:gd name="T1" fmla="*/ 0 h 11"/>
                <a:gd name="T2" fmla="*/ 6 w 19"/>
                <a:gd name="T3" fmla="*/ 0 h 11"/>
                <a:gd name="T4" fmla="*/ 0 w 19"/>
                <a:gd name="T5" fmla="*/ 9 h 11"/>
                <a:gd name="T6" fmla="*/ 10 w 19"/>
                <a:gd name="T7" fmla="*/ 11 h 11"/>
                <a:gd name="T8" fmla="*/ 19 w 19"/>
                <a:gd name="T9" fmla="*/ 6 h 11"/>
                <a:gd name="T10" fmla="*/ 11 w 19"/>
                <a:gd name="T11" fmla="*/ 0 h 11"/>
                <a:gd name="T12" fmla="*/ 9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9" y="0"/>
                  </a:moveTo>
                  <a:cubicBezTo>
                    <a:pt x="8" y="1"/>
                    <a:pt x="7" y="0"/>
                    <a:pt x="6" y="0"/>
                  </a:cubicBezTo>
                  <a:cubicBezTo>
                    <a:pt x="0" y="9"/>
                    <a:pt x="0" y="9"/>
                    <a:pt x="0" y="9"/>
                  </a:cubicBezTo>
                  <a:cubicBezTo>
                    <a:pt x="3" y="10"/>
                    <a:pt x="6" y="11"/>
                    <a:pt x="10" y="11"/>
                  </a:cubicBezTo>
                  <a:cubicBezTo>
                    <a:pt x="14" y="10"/>
                    <a:pt x="17" y="9"/>
                    <a:pt x="19" y="6"/>
                  </a:cubicBezTo>
                  <a:cubicBezTo>
                    <a:pt x="11" y="0"/>
                    <a:pt x="11" y="0"/>
                    <a:pt x="11" y="0"/>
                  </a:cubicBezTo>
                  <a:cubicBezTo>
                    <a:pt x="10" y="0"/>
                    <a:pt x="9" y="0"/>
                    <a:pt x="9"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0" name="Freeform 76"/>
            <p:cNvSpPr/>
            <p:nvPr>
              <p:custDataLst>
                <p:tags r:id="rId73"/>
              </p:custDataLst>
            </p:nvPr>
          </p:nvSpPr>
          <p:spPr bwMode="auto">
            <a:xfrm>
              <a:off x="1263253" y="1996875"/>
              <a:ext cx="48815" cy="28575"/>
            </a:xfrm>
            <a:custGeom>
              <a:avLst/>
              <a:gdLst>
                <a:gd name="T0" fmla="*/ 10 w 19"/>
                <a:gd name="T1" fmla="*/ 11 h 11"/>
                <a:gd name="T2" fmla="*/ 12 w 19"/>
                <a:gd name="T3" fmla="*/ 11 h 11"/>
                <a:gd name="T4" fmla="*/ 19 w 19"/>
                <a:gd name="T5" fmla="*/ 2 h 11"/>
                <a:gd name="T6" fmla="*/ 9 w 19"/>
                <a:gd name="T7" fmla="*/ 0 h 11"/>
                <a:gd name="T8" fmla="*/ 0 w 19"/>
                <a:gd name="T9" fmla="*/ 5 h 11"/>
                <a:gd name="T10" fmla="*/ 8 w 19"/>
                <a:gd name="T11" fmla="*/ 11 h 11"/>
                <a:gd name="T12" fmla="*/ 10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0" y="11"/>
                  </a:moveTo>
                  <a:cubicBezTo>
                    <a:pt x="11" y="10"/>
                    <a:pt x="12" y="11"/>
                    <a:pt x="12" y="11"/>
                  </a:cubicBezTo>
                  <a:cubicBezTo>
                    <a:pt x="19" y="2"/>
                    <a:pt x="19" y="2"/>
                    <a:pt x="19" y="2"/>
                  </a:cubicBezTo>
                  <a:cubicBezTo>
                    <a:pt x="16" y="1"/>
                    <a:pt x="13" y="0"/>
                    <a:pt x="9" y="0"/>
                  </a:cubicBezTo>
                  <a:cubicBezTo>
                    <a:pt x="5" y="1"/>
                    <a:pt x="2" y="2"/>
                    <a:pt x="0" y="5"/>
                  </a:cubicBezTo>
                  <a:cubicBezTo>
                    <a:pt x="8" y="11"/>
                    <a:pt x="8" y="11"/>
                    <a:pt x="8" y="11"/>
                  </a:cubicBezTo>
                  <a:cubicBezTo>
                    <a:pt x="9" y="11"/>
                    <a:pt x="9" y="11"/>
                    <a:pt x="10" y="1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1" name="Freeform 77"/>
            <p:cNvSpPr/>
            <p:nvPr>
              <p:custDataLst>
                <p:tags r:id="rId74"/>
              </p:custDataLst>
            </p:nvPr>
          </p:nvSpPr>
          <p:spPr bwMode="auto">
            <a:xfrm>
              <a:off x="1304925" y="2009972"/>
              <a:ext cx="28575" cy="48816"/>
            </a:xfrm>
            <a:custGeom>
              <a:avLst/>
              <a:gdLst>
                <a:gd name="T0" fmla="*/ 0 w 11"/>
                <a:gd name="T1" fmla="*/ 8 h 19"/>
                <a:gd name="T2" fmla="*/ 0 w 11"/>
                <a:gd name="T3" fmla="*/ 10 h 19"/>
                <a:gd name="T4" fmla="*/ 0 w 11"/>
                <a:gd name="T5" fmla="*/ 13 h 19"/>
                <a:gd name="T6" fmla="*/ 9 w 11"/>
                <a:gd name="T7" fmla="*/ 19 h 19"/>
                <a:gd name="T8" fmla="*/ 11 w 11"/>
                <a:gd name="T9" fmla="*/ 9 h 19"/>
                <a:gd name="T10" fmla="*/ 6 w 11"/>
                <a:gd name="T11" fmla="*/ 0 h 19"/>
                <a:gd name="T12" fmla="*/ 0 w 11"/>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8"/>
                  </a:moveTo>
                  <a:cubicBezTo>
                    <a:pt x="0" y="9"/>
                    <a:pt x="0" y="10"/>
                    <a:pt x="0" y="10"/>
                  </a:cubicBezTo>
                  <a:cubicBezTo>
                    <a:pt x="0" y="11"/>
                    <a:pt x="0" y="12"/>
                    <a:pt x="0" y="13"/>
                  </a:cubicBezTo>
                  <a:cubicBezTo>
                    <a:pt x="9" y="19"/>
                    <a:pt x="9" y="19"/>
                    <a:pt x="9" y="19"/>
                  </a:cubicBezTo>
                  <a:cubicBezTo>
                    <a:pt x="10" y="16"/>
                    <a:pt x="11" y="13"/>
                    <a:pt x="11" y="9"/>
                  </a:cubicBezTo>
                  <a:cubicBezTo>
                    <a:pt x="10" y="5"/>
                    <a:pt x="9" y="2"/>
                    <a:pt x="6" y="0"/>
                  </a:cubicBezTo>
                  <a:lnTo>
                    <a:pt x="0"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2" name="Freeform 78"/>
            <p:cNvSpPr>
              <a:spLocks noEditPoints="1"/>
            </p:cNvSpPr>
            <p:nvPr>
              <p:custDataLst>
                <p:tags r:id="rId75"/>
              </p:custDataLst>
            </p:nvPr>
          </p:nvSpPr>
          <p:spPr bwMode="auto">
            <a:xfrm>
              <a:off x="1201341" y="1927819"/>
              <a:ext cx="216694" cy="234554"/>
            </a:xfrm>
            <a:custGeom>
              <a:avLst/>
              <a:gdLst>
                <a:gd name="T0" fmla="*/ 59 w 84"/>
                <a:gd name="T1" fmla="*/ 1 h 91"/>
                <a:gd name="T2" fmla="*/ 14 w 84"/>
                <a:gd name="T3" fmla="*/ 6 h 91"/>
                <a:gd name="T4" fmla="*/ 2 w 84"/>
                <a:gd name="T5" fmla="*/ 22 h 91"/>
                <a:gd name="T6" fmla="*/ 6 w 84"/>
                <a:gd name="T7" fmla="*/ 62 h 91"/>
                <a:gd name="T8" fmla="*/ 7 w 84"/>
                <a:gd name="T9" fmla="*/ 67 h 91"/>
                <a:gd name="T10" fmla="*/ 10 w 84"/>
                <a:gd name="T11" fmla="*/ 87 h 91"/>
                <a:gd name="T12" fmla="*/ 14 w 84"/>
                <a:gd name="T13" fmla="*/ 91 h 91"/>
                <a:gd name="T14" fmla="*/ 25 w 84"/>
                <a:gd name="T15" fmla="*/ 89 h 91"/>
                <a:gd name="T16" fmla="*/ 29 w 84"/>
                <a:gd name="T17" fmla="*/ 85 h 91"/>
                <a:gd name="T18" fmla="*/ 28 w 84"/>
                <a:gd name="T19" fmla="*/ 82 h 91"/>
                <a:gd name="T20" fmla="*/ 64 w 84"/>
                <a:gd name="T21" fmla="*/ 78 h 91"/>
                <a:gd name="T22" fmla="*/ 64 w 84"/>
                <a:gd name="T23" fmla="*/ 81 h 91"/>
                <a:gd name="T24" fmla="*/ 69 w 84"/>
                <a:gd name="T25" fmla="*/ 84 h 91"/>
                <a:gd name="T26" fmla="*/ 80 w 84"/>
                <a:gd name="T27" fmla="*/ 82 h 91"/>
                <a:gd name="T28" fmla="*/ 84 w 84"/>
                <a:gd name="T29" fmla="*/ 78 h 91"/>
                <a:gd name="T30" fmla="*/ 81 w 84"/>
                <a:gd name="T31" fmla="*/ 58 h 91"/>
                <a:gd name="T32" fmla="*/ 81 w 84"/>
                <a:gd name="T33" fmla="*/ 54 h 91"/>
                <a:gd name="T34" fmla="*/ 76 w 84"/>
                <a:gd name="T35" fmla="*/ 13 h 91"/>
                <a:gd name="T36" fmla="*/ 59 w 84"/>
                <a:gd name="T37" fmla="*/ 1 h 91"/>
                <a:gd name="T38" fmla="*/ 38 w 84"/>
                <a:gd name="T39" fmla="*/ 65 h 91"/>
                <a:gd name="T40" fmla="*/ 13 w 84"/>
                <a:gd name="T41" fmla="*/ 46 h 91"/>
                <a:gd name="T42" fmla="*/ 32 w 84"/>
                <a:gd name="T43" fmla="*/ 21 h 91"/>
                <a:gd name="T44" fmla="*/ 57 w 84"/>
                <a:gd name="T45" fmla="*/ 40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49 h 91"/>
                <a:gd name="T58" fmla="*/ 64 w 84"/>
                <a:gd name="T59" fmla="*/ 35 h 91"/>
                <a:gd name="T60" fmla="*/ 62 w 84"/>
                <a:gd name="T61" fmla="*/ 33 h 91"/>
                <a:gd name="T62" fmla="*/ 62 w 84"/>
                <a:gd name="T63" fmla="*/ 31 h 91"/>
                <a:gd name="T64" fmla="*/ 65 w 84"/>
                <a:gd name="T65" fmla="*/ 27 h 91"/>
                <a:gd name="T66" fmla="*/ 70 w 84"/>
                <a:gd name="T67" fmla="*/ 30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0"/>
                    <a:pt x="2" y="22"/>
                  </a:cubicBezTo>
                  <a:cubicBezTo>
                    <a:pt x="6" y="62"/>
                    <a:pt x="6" y="62"/>
                    <a:pt x="6" y="62"/>
                  </a:cubicBezTo>
                  <a:cubicBezTo>
                    <a:pt x="7" y="67"/>
                    <a:pt x="7" y="67"/>
                    <a:pt x="7" y="67"/>
                  </a:cubicBezTo>
                  <a:cubicBezTo>
                    <a:pt x="10" y="87"/>
                    <a:pt x="10" y="87"/>
                    <a:pt x="10" y="87"/>
                  </a:cubicBezTo>
                  <a:cubicBezTo>
                    <a:pt x="10" y="89"/>
                    <a:pt x="12" y="91"/>
                    <a:pt x="14" y="91"/>
                  </a:cubicBezTo>
                  <a:cubicBezTo>
                    <a:pt x="25" y="89"/>
                    <a:pt x="25" y="89"/>
                    <a:pt x="25" y="89"/>
                  </a:cubicBezTo>
                  <a:cubicBezTo>
                    <a:pt x="28" y="89"/>
                    <a:pt x="29" y="87"/>
                    <a:pt x="29" y="85"/>
                  </a:cubicBezTo>
                  <a:cubicBezTo>
                    <a:pt x="28" y="82"/>
                    <a:pt x="28" y="82"/>
                    <a:pt x="28" y="82"/>
                  </a:cubicBezTo>
                  <a:cubicBezTo>
                    <a:pt x="64" y="78"/>
                    <a:pt x="64" y="78"/>
                    <a:pt x="64" y="78"/>
                  </a:cubicBezTo>
                  <a:cubicBezTo>
                    <a:pt x="64" y="81"/>
                    <a:pt x="64" y="81"/>
                    <a:pt x="64" y="81"/>
                  </a:cubicBezTo>
                  <a:cubicBezTo>
                    <a:pt x="65" y="83"/>
                    <a:pt x="67" y="84"/>
                    <a:pt x="69" y="84"/>
                  </a:cubicBezTo>
                  <a:cubicBezTo>
                    <a:pt x="80" y="82"/>
                    <a:pt x="80" y="82"/>
                    <a:pt x="80" y="82"/>
                  </a:cubicBezTo>
                  <a:cubicBezTo>
                    <a:pt x="82" y="82"/>
                    <a:pt x="84" y="80"/>
                    <a:pt x="84" y="78"/>
                  </a:cubicBezTo>
                  <a:cubicBezTo>
                    <a:pt x="81" y="58"/>
                    <a:pt x="81" y="58"/>
                    <a:pt x="81" y="58"/>
                  </a:cubicBezTo>
                  <a:cubicBezTo>
                    <a:pt x="81" y="54"/>
                    <a:pt x="81" y="54"/>
                    <a:pt x="81" y="54"/>
                  </a:cubicBezTo>
                  <a:cubicBezTo>
                    <a:pt x="76" y="13"/>
                    <a:pt x="76" y="13"/>
                    <a:pt x="76" y="13"/>
                  </a:cubicBezTo>
                  <a:cubicBezTo>
                    <a:pt x="74" y="0"/>
                    <a:pt x="67" y="0"/>
                    <a:pt x="59" y="1"/>
                  </a:cubicBezTo>
                  <a:close/>
                  <a:moveTo>
                    <a:pt x="38" y="65"/>
                  </a:moveTo>
                  <a:cubicBezTo>
                    <a:pt x="26" y="66"/>
                    <a:pt x="15" y="58"/>
                    <a:pt x="13" y="46"/>
                  </a:cubicBezTo>
                  <a:cubicBezTo>
                    <a:pt x="12" y="34"/>
                    <a:pt x="20" y="23"/>
                    <a:pt x="32" y="21"/>
                  </a:cubicBezTo>
                  <a:cubicBezTo>
                    <a:pt x="44" y="20"/>
                    <a:pt x="55" y="28"/>
                    <a:pt x="57" y="40"/>
                  </a:cubicBezTo>
                  <a:cubicBezTo>
                    <a:pt x="58" y="52"/>
                    <a:pt x="50" y="63"/>
                    <a:pt x="38" y="65"/>
                  </a:cubicBezTo>
                  <a:close/>
                  <a:moveTo>
                    <a:pt x="70" y="32"/>
                  </a:moveTo>
                  <a:cubicBezTo>
                    <a:pt x="70" y="33"/>
                    <a:pt x="69" y="34"/>
                    <a:pt x="68" y="35"/>
                  </a:cubicBezTo>
                  <a:cubicBezTo>
                    <a:pt x="70" y="49"/>
                    <a:pt x="70" y="49"/>
                    <a:pt x="70" y="49"/>
                  </a:cubicBezTo>
                  <a:cubicBezTo>
                    <a:pt x="70" y="50"/>
                    <a:pt x="69" y="51"/>
                    <a:pt x="68" y="51"/>
                  </a:cubicBezTo>
                  <a:cubicBezTo>
                    <a:pt x="67" y="51"/>
                    <a:pt x="66" y="50"/>
                    <a:pt x="66" y="49"/>
                  </a:cubicBezTo>
                  <a:cubicBezTo>
                    <a:pt x="64" y="35"/>
                    <a:pt x="64" y="35"/>
                    <a:pt x="64" y="35"/>
                  </a:cubicBezTo>
                  <a:cubicBezTo>
                    <a:pt x="63" y="35"/>
                    <a:pt x="63" y="34"/>
                    <a:pt x="62" y="33"/>
                  </a:cubicBezTo>
                  <a:cubicBezTo>
                    <a:pt x="62" y="31"/>
                    <a:pt x="62" y="31"/>
                    <a:pt x="62" y="31"/>
                  </a:cubicBezTo>
                  <a:cubicBezTo>
                    <a:pt x="62" y="29"/>
                    <a:pt x="63" y="27"/>
                    <a:pt x="65" y="27"/>
                  </a:cubicBezTo>
                  <a:cubicBezTo>
                    <a:pt x="67" y="27"/>
                    <a:pt x="69" y="28"/>
                    <a:pt x="70" y="30"/>
                  </a:cubicBezTo>
                  <a:lnTo>
                    <a:pt x="70" y="3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3" name="Freeform 79"/>
            <p:cNvSpPr/>
            <p:nvPr>
              <p:custDataLst>
                <p:tags r:id="rId76"/>
              </p:custDataLst>
            </p:nvPr>
          </p:nvSpPr>
          <p:spPr bwMode="auto">
            <a:xfrm>
              <a:off x="2880122" y="2202853"/>
              <a:ext cx="28575" cy="52388"/>
            </a:xfrm>
            <a:custGeom>
              <a:avLst/>
              <a:gdLst>
                <a:gd name="T0" fmla="*/ 10 w 11"/>
                <a:gd name="T1" fmla="*/ 9 h 20"/>
                <a:gd name="T2" fmla="*/ 11 w 11"/>
                <a:gd name="T3" fmla="*/ 7 h 20"/>
                <a:gd name="T4" fmla="*/ 2 w 11"/>
                <a:gd name="T5" fmla="*/ 0 h 20"/>
                <a:gd name="T6" fmla="*/ 0 w 11"/>
                <a:gd name="T7" fmla="*/ 10 h 20"/>
                <a:gd name="T8" fmla="*/ 5 w 11"/>
                <a:gd name="T9" fmla="*/ 20 h 20"/>
                <a:gd name="T10" fmla="*/ 11 w 11"/>
                <a:gd name="T11" fmla="*/ 11 h 20"/>
                <a:gd name="T12" fmla="*/ 1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10" y="9"/>
                  </a:moveTo>
                  <a:cubicBezTo>
                    <a:pt x="10" y="8"/>
                    <a:pt x="10" y="8"/>
                    <a:pt x="11" y="7"/>
                  </a:cubicBezTo>
                  <a:cubicBezTo>
                    <a:pt x="2" y="0"/>
                    <a:pt x="2" y="0"/>
                    <a:pt x="2" y="0"/>
                  </a:cubicBezTo>
                  <a:cubicBezTo>
                    <a:pt x="0" y="3"/>
                    <a:pt x="0" y="7"/>
                    <a:pt x="0" y="10"/>
                  </a:cubicBezTo>
                  <a:cubicBezTo>
                    <a:pt x="0" y="14"/>
                    <a:pt x="2" y="17"/>
                    <a:pt x="5" y="20"/>
                  </a:cubicBezTo>
                  <a:cubicBezTo>
                    <a:pt x="11" y="11"/>
                    <a:pt x="11" y="11"/>
                    <a:pt x="11" y="11"/>
                  </a:cubicBezTo>
                  <a:cubicBezTo>
                    <a:pt x="11" y="11"/>
                    <a:pt x="11" y="10"/>
                    <a:pt x="10" y="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4" name="Freeform 80"/>
            <p:cNvSpPr/>
            <p:nvPr>
              <p:custDataLst>
                <p:tags r:id="rId77"/>
              </p:custDataLst>
            </p:nvPr>
          </p:nvSpPr>
          <p:spPr bwMode="auto">
            <a:xfrm>
              <a:off x="2900362" y="2236191"/>
              <a:ext cx="48815" cy="30956"/>
            </a:xfrm>
            <a:custGeom>
              <a:avLst/>
              <a:gdLst>
                <a:gd name="T0" fmla="*/ 9 w 19"/>
                <a:gd name="T1" fmla="*/ 1 h 12"/>
                <a:gd name="T2" fmla="*/ 6 w 19"/>
                <a:gd name="T3" fmla="*/ 1 h 12"/>
                <a:gd name="T4" fmla="*/ 0 w 19"/>
                <a:gd name="T5" fmla="*/ 9 h 12"/>
                <a:gd name="T6" fmla="*/ 10 w 19"/>
                <a:gd name="T7" fmla="*/ 11 h 12"/>
                <a:gd name="T8" fmla="*/ 19 w 19"/>
                <a:gd name="T9" fmla="*/ 7 h 12"/>
                <a:gd name="T10" fmla="*/ 11 w 19"/>
                <a:gd name="T11" fmla="*/ 0 h 12"/>
                <a:gd name="T12" fmla="*/ 9 w 1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9" y="1"/>
                  </a:moveTo>
                  <a:cubicBezTo>
                    <a:pt x="8" y="1"/>
                    <a:pt x="7" y="1"/>
                    <a:pt x="6" y="1"/>
                  </a:cubicBezTo>
                  <a:cubicBezTo>
                    <a:pt x="0" y="9"/>
                    <a:pt x="0" y="9"/>
                    <a:pt x="0" y="9"/>
                  </a:cubicBezTo>
                  <a:cubicBezTo>
                    <a:pt x="3" y="11"/>
                    <a:pt x="6" y="12"/>
                    <a:pt x="10" y="11"/>
                  </a:cubicBezTo>
                  <a:cubicBezTo>
                    <a:pt x="13" y="11"/>
                    <a:pt x="17" y="9"/>
                    <a:pt x="19" y="7"/>
                  </a:cubicBezTo>
                  <a:cubicBezTo>
                    <a:pt x="11" y="0"/>
                    <a:pt x="11" y="0"/>
                    <a:pt x="11" y="0"/>
                  </a:cubicBezTo>
                  <a:cubicBezTo>
                    <a:pt x="10" y="0"/>
                    <a:pt x="9" y="1"/>
                    <a:pt x="9"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5" name="Freeform 81"/>
            <p:cNvSpPr/>
            <p:nvPr>
              <p:custDataLst>
                <p:tags r:id="rId78"/>
              </p:custDataLst>
            </p:nvPr>
          </p:nvSpPr>
          <p:spPr bwMode="auto">
            <a:xfrm>
              <a:off x="2893219" y="2182613"/>
              <a:ext cx="48815" cy="30956"/>
            </a:xfrm>
            <a:custGeom>
              <a:avLst/>
              <a:gdLst>
                <a:gd name="T0" fmla="*/ 10 w 19"/>
                <a:gd name="T1" fmla="*/ 11 h 12"/>
                <a:gd name="T2" fmla="*/ 12 w 19"/>
                <a:gd name="T3" fmla="*/ 11 h 12"/>
                <a:gd name="T4" fmla="*/ 19 w 19"/>
                <a:gd name="T5" fmla="*/ 3 h 12"/>
                <a:gd name="T6" fmla="*/ 9 w 19"/>
                <a:gd name="T7" fmla="*/ 1 h 12"/>
                <a:gd name="T8" fmla="*/ 0 w 19"/>
                <a:gd name="T9" fmla="*/ 5 h 12"/>
                <a:gd name="T10" fmla="*/ 8 w 19"/>
                <a:gd name="T11" fmla="*/ 12 h 12"/>
                <a:gd name="T12" fmla="*/ 10 w 19"/>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0" y="11"/>
                  </a:moveTo>
                  <a:cubicBezTo>
                    <a:pt x="11" y="11"/>
                    <a:pt x="12" y="11"/>
                    <a:pt x="12" y="11"/>
                  </a:cubicBezTo>
                  <a:cubicBezTo>
                    <a:pt x="19" y="3"/>
                    <a:pt x="19" y="3"/>
                    <a:pt x="19" y="3"/>
                  </a:cubicBezTo>
                  <a:cubicBezTo>
                    <a:pt x="16" y="1"/>
                    <a:pt x="13" y="0"/>
                    <a:pt x="9" y="1"/>
                  </a:cubicBezTo>
                  <a:cubicBezTo>
                    <a:pt x="5" y="1"/>
                    <a:pt x="2" y="3"/>
                    <a:pt x="0" y="5"/>
                  </a:cubicBezTo>
                  <a:cubicBezTo>
                    <a:pt x="8" y="12"/>
                    <a:pt x="8" y="12"/>
                    <a:pt x="8" y="12"/>
                  </a:cubicBezTo>
                  <a:cubicBezTo>
                    <a:pt x="9" y="11"/>
                    <a:pt x="9" y="11"/>
                    <a:pt x="10" y="1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6" name="Freeform 82"/>
            <p:cNvSpPr/>
            <p:nvPr>
              <p:custDataLst>
                <p:tags r:id="rId79"/>
              </p:custDataLst>
            </p:nvPr>
          </p:nvSpPr>
          <p:spPr bwMode="auto">
            <a:xfrm>
              <a:off x="2933699" y="2195710"/>
              <a:ext cx="28575" cy="51197"/>
            </a:xfrm>
            <a:custGeom>
              <a:avLst/>
              <a:gdLst>
                <a:gd name="T0" fmla="*/ 0 w 11"/>
                <a:gd name="T1" fmla="*/ 9 h 20"/>
                <a:gd name="T2" fmla="*/ 0 w 11"/>
                <a:gd name="T3" fmla="*/ 11 h 20"/>
                <a:gd name="T4" fmla="*/ 0 w 11"/>
                <a:gd name="T5" fmla="*/ 13 h 20"/>
                <a:gd name="T6" fmla="*/ 9 w 11"/>
                <a:gd name="T7" fmla="*/ 20 h 20"/>
                <a:gd name="T8" fmla="*/ 11 w 11"/>
                <a:gd name="T9" fmla="*/ 9 h 20"/>
                <a:gd name="T10" fmla="*/ 6 w 11"/>
                <a:gd name="T11" fmla="*/ 0 h 20"/>
                <a:gd name="T12" fmla="*/ 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0" y="9"/>
                  </a:moveTo>
                  <a:cubicBezTo>
                    <a:pt x="0" y="9"/>
                    <a:pt x="0" y="10"/>
                    <a:pt x="0" y="11"/>
                  </a:cubicBezTo>
                  <a:cubicBezTo>
                    <a:pt x="0" y="12"/>
                    <a:pt x="0" y="12"/>
                    <a:pt x="0" y="13"/>
                  </a:cubicBezTo>
                  <a:cubicBezTo>
                    <a:pt x="9" y="20"/>
                    <a:pt x="9" y="20"/>
                    <a:pt x="9" y="20"/>
                  </a:cubicBezTo>
                  <a:cubicBezTo>
                    <a:pt x="10" y="17"/>
                    <a:pt x="11" y="13"/>
                    <a:pt x="11" y="9"/>
                  </a:cubicBezTo>
                  <a:cubicBezTo>
                    <a:pt x="10" y="6"/>
                    <a:pt x="9" y="3"/>
                    <a:pt x="6" y="0"/>
                  </a:cubicBezTo>
                  <a:lnTo>
                    <a:pt x="0" y="9"/>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7" name="Freeform 83"/>
            <p:cNvSpPr>
              <a:spLocks noEditPoints="1"/>
            </p:cNvSpPr>
            <p:nvPr>
              <p:custDataLst>
                <p:tags r:id="rId80"/>
              </p:custDataLst>
            </p:nvPr>
          </p:nvSpPr>
          <p:spPr bwMode="auto">
            <a:xfrm>
              <a:off x="2831306" y="2113556"/>
              <a:ext cx="215503" cy="233363"/>
            </a:xfrm>
            <a:custGeom>
              <a:avLst/>
              <a:gdLst>
                <a:gd name="T0" fmla="*/ 59 w 84"/>
                <a:gd name="T1" fmla="*/ 1 h 91"/>
                <a:gd name="T2" fmla="*/ 14 w 84"/>
                <a:gd name="T3" fmla="*/ 6 h 91"/>
                <a:gd name="T4" fmla="*/ 2 w 84"/>
                <a:gd name="T5" fmla="*/ 23 h 91"/>
                <a:gd name="T6" fmla="*/ 6 w 84"/>
                <a:gd name="T7" fmla="*/ 62 h 91"/>
                <a:gd name="T8" fmla="*/ 7 w 84"/>
                <a:gd name="T9" fmla="*/ 68 h 91"/>
                <a:gd name="T10" fmla="*/ 10 w 84"/>
                <a:gd name="T11" fmla="*/ 88 h 91"/>
                <a:gd name="T12" fmla="*/ 14 w 84"/>
                <a:gd name="T13" fmla="*/ 91 h 91"/>
                <a:gd name="T14" fmla="*/ 25 w 84"/>
                <a:gd name="T15" fmla="*/ 90 h 91"/>
                <a:gd name="T16" fmla="*/ 29 w 84"/>
                <a:gd name="T17" fmla="*/ 85 h 91"/>
                <a:gd name="T18" fmla="*/ 28 w 84"/>
                <a:gd name="T19" fmla="*/ 83 h 91"/>
                <a:gd name="T20" fmla="*/ 64 w 84"/>
                <a:gd name="T21" fmla="*/ 78 h 91"/>
                <a:gd name="T22" fmla="*/ 64 w 84"/>
                <a:gd name="T23" fmla="*/ 81 h 91"/>
                <a:gd name="T24" fmla="*/ 69 w 84"/>
                <a:gd name="T25" fmla="*/ 84 h 91"/>
                <a:gd name="T26" fmla="*/ 80 w 84"/>
                <a:gd name="T27" fmla="*/ 83 h 91"/>
                <a:gd name="T28" fmla="*/ 84 w 84"/>
                <a:gd name="T29" fmla="*/ 79 h 91"/>
                <a:gd name="T30" fmla="*/ 81 w 84"/>
                <a:gd name="T31" fmla="*/ 59 h 91"/>
                <a:gd name="T32" fmla="*/ 81 w 84"/>
                <a:gd name="T33" fmla="*/ 54 h 91"/>
                <a:gd name="T34" fmla="*/ 76 w 84"/>
                <a:gd name="T35" fmla="*/ 14 h 91"/>
                <a:gd name="T36" fmla="*/ 59 w 84"/>
                <a:gd name="T37" fmla="*/ 1 h 91"/>
                <a:gd name="T38" fmla="*/ 38 w 84"/>
                <a:gd name="T39" fmla="*/ 65 h 91"/>
                <a:gd name="T40" fmla="*/ 13 w 84"/>
                <a:gd name="T41" fmla="*/ 46 h 91"/>
                <a:gd name="T42" fmla="*/ 32 w 84"/>
                <a:gd name="T43" fmla="*/ 22 h 91"/>
                <a:gd name="T44" fmla="*/ 57 w 84"/>
                <a:gd name="T45" fmla="*/ 41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50 h 91"/>
                <a:gd name="T58" fmla="*/ 64 w 84"/>
                <a:gd name="T59" fmla="*/ 36 h 91"/>
                <a:gd name="T60" fmla="*/ 62 w 84"/>
                <a:gd name="T61" fmla="*/ 33 h 91"/>
                <a:gd name="T62" fmla="*/ 62 w 84"/>
                <a:gd name="T63" fmla="*/ 32 h 91"/>
                <a:gd name="T64" fmla="*/ 65 w 84"/>
                <a:gd name="T65" fmla="*/ 28 h 91"/>
                <a:gd name="T66" fmla="*/ 69 w 84"/>
                <a:gd name="T67" fmla="*/ 31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1"/>
                    <a:pt x="2" y="23"/>
                  </a:cubicBezTo>
                  <a:cubicBezTo>
                    <a:pt x="6" y="62"/>
                    <a:pt x="6" y="62"/>
                    <a:pt x="6" y="62"/>
                  </a:cubicBezTo>
                  <a:cubicBezTo>
                    <a:pt x="7" y="68"/>
                    <a:pt x="7" y="68"/>
                    <a:pt x="7" y="68"/>
                  </a:cubicBezTo>
                  <a:cubicBezTo>
                    <a:pt x="10" y="88"/>
                    <a:pt x="10" y="88"/>
                    <a:pt x="10" y="88"/>
                  </a:cubicBezTo>
                  <a:cubicBezTo>
                    <a:pt x="10" y="90"/>
                    <a:pt x="12" y="91"/>
                    <a:pt x="14" y="91"/>
                  </a:cubicBezTo>
                  <a:cubicBezTo>
                    <a:pt x="25" y="90"/>
                    <a:pt x="25" y="90"/>
                    <a:pt x="25" y="90"/>
                  </a:cubicBezTo>
                  <a:cubicBezTo>
                    <a:pt x="28" y="89"/>
                    <a:pt x="29" y="87"/>
                    <a:pt x="29" y="85"/>
                  </a:cubicBezTo>
                  <a:cubicBezTo>
                    <a:pt x="28" y="83"/>
                    <a:pt x="28" y="83"/>
                    <a:pt x="28" y="83"/>
                  </a:cubicBezTo>
                  <a:cubicBezTo>
                    <a:pt x="64" y="78"/>
                    <a:pt x="64" y="78"/>
                    <a:pt x="64" y="78"/>
                  </a:cubicBezTo>
                  <a:cubicBezTo>
                    <a:pt x="64" y="81"/>
                    <a:pt x="64" y="81"/>
                    <a:pt x="64" y="81"/>
                  </a:cubicBezTo>
                  <a:cubicBezTo>
                    <a:pt x="65" y="83"/>
                    <a:pt x="66" y="85"/>
                    <a:pt x="69" y="84"/>
                  </a:cubicBezTo>
                  <a:cubicBezTo>
                    <a:pt x="80" y="83"/>
                    <a:pt x="80" y="83"/>
                    <a:pt x="80" y="83"/>
                  </a:cubicBezTo>
                  <a:cubicBezTo>
                    <a:pt x="82" y="83"/>
                    <a:pt x="84" y="81"/>
                    <a:pt x="84" y="79"/>
                  </a:cubicBezTo>
                  <a:cubicBezTo>
                    <a:pt x="81" y="59"/>
                    <a:pt x="81" y="59"/>
                    <a:pt x="81" y="59"/>
                  </a:cubicBezTo>
                  <a:cubicBezTo>
                    <a:pt x="81" y="54"/>
                    <a:pt x="81" y="54"/>
                    <a:pt x="81" y="54"/>
                  </a:cubicBezTo>
                  <a:cubicBezTo>
                    <a:pt x="76" y="14"/>
                    <a:pt x="76" y="14"/>
                    <a:pt x="76" y="14"/>
                  </a:cubicBezTo>
                  <a:cubicBezTo>
                    <a:pt x="74" y="1"/>
                    <a:pt x="67" y="0"/>
                    <a:pt x="59" y="1"/>
                  </a:cubicBezTo>
                  <a:close/>
                  <a:moveTo>
                    <a:pt x="38" y="65"/>
                  </a:moveTo>
                  <a:cubicBezTo>
                    <a:pt x="26" y="67"/>
                    <a:pt x="15" y="58"/>
                    <a:pt x="13" y="46"/>
                  </a:cubicBezTo>
                  <a:cubicBezTo>
                    <a:pt x="12" y="34"/>
                    <a:pt x="20" y="23"/>
                    <a:pt x="32" y="22"/>
                  </a:cubicBezTo>
                  <a:cubicBezTo>
                    <a:pt x="44" y="20"/>
                    <a:pt x="55" y="29"/>
                    <a:pt x="57" y="41"/>
                  </a:cubicBezTo>
                  <a:cubicBezTo>
                    <a:pt x="58" y="53"/>
                    <a:pt x="49" y="64"/>
                    <a:pt x="38" y="65"/>
                  </a:cubicBezTo>
                  <a:close/>
                  <a:moveTo>
                    <a:pt x="70" y="32"/>
                  </a:moveTo>
                  <a:cubicBezTo>
                    <a:pt x="70" y="33"/>
                    <a:pt x="69" y="35"/>
                    <a:pt x="68" y="35"/>
                  </a:cubicBezTo>
                  <a:cubicBezTo>
                    <a:pt x="70" y="49"/>
                    <a:pt x="70" y="49"/>
                    <a:pt x="70" y="49"/>
                  </a:cubicBezTo>
                  <a:cubicBezTo>
                    <a:pt x="70" y="50"/>
                    <a:pt x="69" y="51"/>
                    <a:pt x="68" y="51"/>
                  </a:cubicBezTo>
                  <a:cubicBezTo>
                    <a:pt x="67" y="51"/>
                    <a:pt x="66" y="51"/>
                    <a:pt x="66" y="50"/>
                  </a:cubicBezTo>
                  <a:cubicBezTo>
                    <a:pt x="64" y="36"/>
                    <a:pt x="64" y="36"/>
                    <a:pt x="64" y="36"/>
                  </a:cubicBezTo>
                  <a:cubicBezTo>
                    <a:pt x="63" y="35"/>
                    <a:pt x="63" y="34"/>
                    <a:pt x="62" y="33"/>
                  </a:cubicBezTo>
                  <a:cubicBezTo>
                    <a:pt x="62" y="32"/>
                    <a:pt x="62" y="32"/>
                    <a:pt x="62" y="32"/>
                  </a:cubicBezTo>
                  <a:cubicBezTo>
                    <a:pt x="62" y="30"/>
                    <a:pt x="63" y="28"/>
                    <a:pt x="65" y="28"/>
                  </a:cubicBezTo>
                  <a:cubicBezTo>
                    <a:pt x="67" y="27"/>
                    <a:pt x="69" y="29"/>
                    <a:pt x="69" y="31"/>
                  </a:cubicBezTo>
                  <a:lnTo>
                    <a:pt x="70" y="3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8" name="Freeform 84"/>
            <p:cNvSpPr>
              <a:spLocks noEditPoints="1"/>
            </p:cNvSpPr>
            <p:nvPr>
              <p:custDataLst>
                <p:tags r:id="rId81"/>
              </p:custDataLst>
            </p:nvPr>
          </p:nvSpPr>
          <p:spPr bwMode="auto">
            <a:xfrm>
              <a:off x="804863" y="2233810"/>
              <a:ext cx="190500" cy="192881"/>
            </a:xfrm>
            <a:custGeom>
              <a:avLst/>
              <a:gdLst>
                <a:gd name="T0" fmla="*/ 33 w 74"/>
                <a:gd name="T1" fmla="*/ 2 h 75"/>
                <a:gd name="T2" fmla="*/ 2 w 74"/>
                <a:gd name="T3" fmla="*/ 41 h 75"/>
                <a:gd name="T4" fmla="*/ 41 w 74"/>
                <a:gd name="T5" fmla="*/ 72 h 75"/>
                <a:gd name="T6" fmla="*/ 72 w 74"/>
                <a:gd name="T7" fmla="*/ 33 h 75"/>
                <a:gd name="T8" fmla="*/ 33 w 74"/>
                <a:gd name="T9" fmla="*/ 2 h 75"/>
                <a:gd name="T10" fmla="*/ 40 w 74"/>
                <a:gd name="T11" fmla="*/ 65 h 75"/>
                <a:gd name="T12" fmla="*/ 9 w 74"/>
                <a:gd name="T13" fmla="*/ 41 h 75"/>
                <a:gd name="T14" fmla="*/ 33 w 74"/>
                <a:gd name="T15" fmla="*/ 9 h 75"/>
                <a:gd name="T16" fmla="*/ 65 w 74"/>
                <a:gd name="T17" fmla="*/ 34 h 75"/>
                <a:gd name="T18" fmla="*/ 40 w 74"/>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3" y="2"/>
                  </a:moveTo>
                  <a:cubicBezTo>
                    <a:pt x="13" y="5"/>
                    <a:pt x="0" y="22"/>
                    <a:pt x="2" y="41"/>
                  </a:cubicBezTo>
                  <a:cubicBezTo>
                    <a:pt x="4" y="61"/>
                    <a:pt x="22" y="75"/>
                    <a:pt x="41" y="72"/>
                  </a:cubicBezTo>
                  <a:cubicBezTo>
                    <a:pt x="61" y="70"/>
                    <a:pt x="74" y="52"/>
                    <a:pt x="72" y="33"/>
                  </a:cubicBezTo>
                  <a:cubicBezTo>
                    <a:pt x="70" y="14"/>
                    <a:pt x="52" y="0"/>
                    <a:pt x="33" y="2"/>
                  </a:cubicBezTo>
                  <a:close/>
                  <a:moveTo>
                    <a:pt x="40" y="65"/>
                  </a:moveTo>
                  <a:cubicBezTo>
                    <a:pt x="25" y="67"/>
                    <a:pt x="11" y="56"/>
                    <a:pt x="9" y="41"/>
                  </a:cubicBezTo>
                  <a:cubicBezTo>
                    <a:pt x="7" y="25"/>
                    <a:pt x="18" y="11"/>
                    <a:pt x="33" y="9"/>
                  </a:cubicBezTo>
                  <a:cubicBezTo>
                    <a:pt x="49" y="7"/>
                    <a:pt x="63" y="18"/>
                    <a:pt x="65" y="34"/>
                  </a:cubicBezTo>
                  <a:cubicBezTo>
                    <a:pt x="67" y="49"/>
                    <a:pt x="56" y="63"/>
                    <a:pt x="40" y="6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9" name="Freeform 85"/>
            <p:cNvSpPr>
              <a:spLocks noEditPoints="1"/>
            </p:cNvSpPr>
            <p:nvPr>
              <p:custDataLst>
                <p:tags r:id="rId82"/>
              </p:custDataLst>
            </p:nvPr>
          </p:nvSpPr>
          <p:spPr bwMode="auto">
            <a:xfrm>
              <a:off x="872728" y="2267147"/>
              <a:ext cx="61913" cy="123825"/>
            </a:xfrm>
            <a:custGeom>
              <a:avLst/>
              <a:gdLst>
                <a:gd name="T0" fmla="*/ 16 w 24"/>
                <a:gd name="T1" fmla="*/ 21 h 48"/>
                <a:gd name="T2" fmla="*/ 15 w 24"/>
                <a:gd name="T3" fmla="*/ 12 h 48"/>
                <a:gd name="T4" fmla="*/ 15 w 24"/>
                <a:gd name="T5" fmla="*/ 12 h 48"/>
                <a:gd name="T6" fmla="*/ 18 w 24"/>
                <a:gd name="T7" fmla="*/ 12 h 48"/>
                <a:gd name="T8" fmla="*/ 19 w 24"/>
                <a:gd name="T9" fmla="*/ 11 h 48"/>
                <a:gd name="T10" fmla="*/ 20 w 24"/>
                <a:gd name="T11" fmla="*/ 9 h 48"/>
                <a:gd name="T12" fmla="*/ 20 w 24"/>
                <a:gd name="T13" fmla="*/ 8 h 48"/>
                <a:gd name="T14" fmla="*/ 19 w 24"/>
                <a:gd name="T15" fmla="*/ 7 h 48"/>
                <a:gd name="T16" fmla="*/ 18 w 24"/>
                <a:gd name="T17" fmla="*/ 6 h 48"/>
                <a:gd name="T18" fmla="*/ 17 w 24"/>
                <a:gd name="T19" fmla="*/ 6 h 48"/>
                <a:gd name="T20" fmla="*/ 14 w 24"/>
                <a:gd name="T21" fmla="*/ 6 h 48"/>
                <a:gd name="T22" fmla="*/ 14 w 24"/>
                <a:gd name="T23" fmla="*/ 2 h 48"/>
                <a:gd name="T24" fmla="*/ 12 w 24"/>
                <a:gd name="T25" fmla="*/ 1 h 48"/>
                <a:gd name="T26" fmla="*/ 11 w 24"/>
                <a:gd name="T27" fmla="*/ 2 h 48"/>
                <a:gd name="T28" fmla="*/ 11 w 24"/>
                <a:gd name="T29" fmla="*/ 6 h 48"/>
                <a:gd name="T30" fmla="*/ 11 w 24"/>
                <a:gd name="T31" fmla="*/ 7 h 48"/>
                <a:gd name="T32" fmla="*/ 8 w 24"/>
                <a:gd name="T33" fmla="*/ 7 h 48"/>
                <a:gd name="T34" fmla="*/ 8 w 24"/>
                <a:gd name="T35" fmla="*/ 3 h 48"/>
                <a:gd name="T36" fmla="*/ 6 w 24"/>
                <a:gd name="T37" fmla="*/ 1 h 48"/>
                <a:gd name="T38" fmla="*/ 5 w 24"/>
                <a:gd name="T39" fmla="*/ 3 h 48"/>
                <a:gd name="T40" fmla="*/ 5 w 24"/>
                <a:gd name="T41" fmla="*/ 8 h 48"/>
                <a:gd name="T42" fmla="*/ 2 w 24"/>
                <a:gd name="T43" fmla="*/ 10 h 48"/>
                <a:gd name="T44" fmla="*/ 0 w 24"/>
                <a:gd name="T45" fmla="*/ 13 h 48"/>
                <a:gd name="T46" fmla="*/ 0 w 24"/>
                <a:gd name="T47" fmla="*/ 17 h 48"/>
                <a:gd name="T48" fmla="*/ 1 w 24"/>
                <a:gd name="T49" fmla="*/ 21 h 48"/>
                <a:gd name="T50" fmla="*/ 3 w 24"/>
                <a:gd name="T51" fmla="*/ 23 h 48"/>
                <a:gd name="T52" fmla="*/ 7 w 24"/>
                <a:gd name="T53" fmla="*/ 25 h 48"/>
                <a:gd name="T54" fmla="*/ 7 w 24"/>
                <a:gd name="T55" fmla="*/ 25 h 48"/>
                <a:gd name="T56" fmla="*/ 9 w 24"/>
                <a:gd name="T57" fmla="*/ 36 h 48"/>
                <a:gd name="T58" fmla="*/ 6 w 24"/>
                <a:gd name="T59" fmla="*/ 36 h 48"/>
                <a:gd name="T60" fmla="*/ 2 w 24"/>
                <a:gd name="T61" fmla="*/ 35 h 48"/>
                <a:gd name="T62" fmla="*/ 2 w 24"/>
                <a:gd name="T63" fmla="*/ 36 h 48"/>
                <a:gd name="T64" fmla="*/ 2 w 24"/>
                <a:gd name="T65" fmla="*/ 37 h 48"/>
                <a:gd name="T66" fmla="*/ 1 w 24"/>
                <a:gd name="T67" fmla="*/ 39 h 48"/>
                <a:gd name="T68" fmla="*/ 2 w 24"/>
                <a:gd name="T69" fmla="*/ 40 h 48"/>
                <a:gd name="T70" fmla="*/ 5 w 24"/>
                <a:gd name="T71" fmla="*/ 41 h 48"/>
                <a:gd name="T72" fmla="*/ 9 w 24"/>
                <a:gd name="T73" fmla="*/ 41 h 48"/>
                <a:gd name="T74" fmla="*/ 10 w 24"/>
                <a:gd name="T75" fmla="*/ 47 h 48"/>
                <a:gd name="T76" fmla="*/ 12 w 24"/>
                <a:gd name="T77" fmla="*/ 48 h 48"/>
                <a:gd name="T78" fmla="*/ 13 w 24"/>
                <a:gd name="T79" fmla="*/ 46 h 48"/>
                <a:gd name="T80" fmla="*/ 12 w 24"/>
                <a:gd name="T81" fmla="*/ 41 h 48"/>
                <a:gd name="T82" fmla="*/ 15 w 24"/>
                <a:gd name="T83" fmla="*/ 40 h 48"/>
                <a:gd name="T84" fmla="*/ 16 w 24"/>
                <a:gd name="T85" fmla="*/ 46 h 48"/>
                <a:gd name="T86" fmla="*/ 18 w 24"/>
                <a:gd name="T87" fmla="*/ 47 h 48"/>
                <a:gd name="T88" fmla="*/ 19 w 24"/>
                <a:gd name="T89" fmla="*/ 45 h 48"/>
                <a:gd name="T90" fmla="*/ 18 w 24"/>
                <a:gd name="T91" fmla="*/ 39 h 48"/>
                <a:gd name="T92" fmla="*/ 21 w 24"/>
                <a:gd name="T93" fmla="*/ 38 h 48"/>
                <a:gd name="T94" fmla="*/ 23 w 24"/>
                <a:gd name="T95" fmla="*/ 35 h 48"/>
                <a:gd name="T96" fmla="*/ 24 w 24"/>
                <a:gd name="T97" fmla="*/ 30 h 48"/>
                <a:gd name="T98" fmla="*/ 21 w 24"/>
                <a:gd name="T99" fmla="*/ 24 h 48"/>
                <a:gd name="T100" fmla="*/ 16 w 24"/>
                <a:gd name="T101" fmla="*/ 21 h 48"/>
                <a:gd name="T102" fmla="*/ 15 w 24"/>
                <a:gd name="T103" fmla="*/ 35 h 48"/>
                <a:gd name="T104" fmla="*/ 12 w 24"/>
                <a:gd name="T105" fmla="*/ 35 h 48"/>
                <a:gd name="T106" fmla="*/ 11 w 24"/>
                <a:gd name="T107" fmla="*/ 26 h 48"/>
                <a:gd name="T108" fmla="*/ 14 w 24"/>
                <a:gd name="T109" fmla="*/ 27 h 48"/>
                <a:gd name="T110" fmla="*/ 15 w 24"/>
                <a:gd name="T111" fmla="*/ 35 h 48"/>
                <a:gd name="T112" fmla="*/ 13 w 24"/>
                <a:gd name="T113" fmla="*/ 20 h 48"/>
                <a:gd name="T114" fmla="*/ 10 w 24"/>
                <a:gd name="T115" fmla="*/ 19 h 48"/>
                <a:gd name="T116" fmla="*/ 9 w 24"/>
                <a:gd name="T117" fmla="*/ 12 h 48"/>
                <a:gd name="T118" fmla="*/ 12 w 24"/>
                <a:gd name="T119" fmla="*/ 12 h 48"/>
                <a:gd name="T120" fmla="*/ 13 w 24"/>
                <a:gd name="T1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48">
                  <a:moveTo>
                    <a:pt x="16" y="21"/>
                  </a:moveTo>
                  <a:cubicBezTo>
                    <a:pt x="15" y="12"/>
                    <a:pt x="15" y="12"/>
                    <a:pt x="15" y="12"/>
                  </a:cubicBezTo>
                  <a:cubicBezTo>
                    <a:pt x="15" y="12"/>
                    <a:pt x="15" y="12"/>
                    <a:pt x="15" y="12"/>
                  </a:cubicBezTo>
                  <a:cubicBezTo>
                    <a:pt x="17" y="12"/>
                    <a:pt x="18" y="12"/>
                    <a:pt x="18" y="12"/>
                  </a:cubicBezTo>
                  <a:cubicBezTo>
                    <a:pt x="19" y="12"/>
                    <a:pt x="19" y="12"/>
                    <a:pt x="19" y="11"/>
                  </a:cubicBezTo>
                  <a:cubicBezTo>
                    <a:pt x="19" y="11"/>
                    <a:pt x="20" y="10"/>
                    <a:pt x="20" y="9"/>
                  </a:cubicBezTo>
                  <a:cubicBezTo>
                    <a:pt x="20" y="9"/>
                    <a:pt x="20" y="8"/>
                    <a:pt x="20" y="8"/>
                  </a:cubicBezTo>
                  <a:cubicBezTo>
                    <a:pt x="20" y="7"/>
                    <a:pt x="19" y="7"/>
                    <a:pt x="19" y="7"/>
                  </a:cubicBezTo>
                  <a:cubicBezTo>
                    <a:pt x="19" y="6"/>
                    <a:pt x="18" y="6"/>
                    <a:pt x="18" y="6"/>
                  </a:cubicBezTo>
                  <a:cubicBezTo>
                    <a:pt x="18" y="6"/>
                    <a:pt x="17" y="6"/>
                    <a:pt x="17" y="6"/>
                  </a:cubicBezTo>
                  <a:cubicBezTo>
                    <a:pt x="16" y="6"/>
                    <a:pt x="15" y="6"/>
                    <a:pt x="14" y="6"/>
                  </a:cubicBezTo>
                  <a:cubicBezTo>
                    <a:pt x="14" y="2"/>
                    <a:pt x="14" y="2"/>
                    <a:pt x="14" y="2"/>
                  </a:cubicBezTo>
                  <a:cubicBezTo>
                    <a:pt x="14" y="1"/>
                    <a:pt x="13" y="0"/>
                    <a:pt x="12" y="1"/>
                  </a:cubicBezTo>
                  <a:cubicBezTo>
                    <a:pt x="11" y="1"/>
                    <a:pt x="11" y="1"/>
                    <a:pt x="11" y="2"/>
                  </a:cubicBezTo>
                  <a:cubicBezTo>
                    <a:pt x="11" y="6"/>
                    <a:pt x="11" y="6"/>
                    <a:pt x="11" y="6"/>
                  </a:cubicBezTo>
                  <a:cubicBezTo>
                    <a:pt x="11" y="7"/>
                    <a:pt x="11" y="7"/>
                    <a:pt x="11" y="7"/>
                  </a:cubicBezTo>
                  <a:cubicBezTo>
                    <a:pt x="10" y="7"/>
                    <a:pt x="9" y="7"/>
                    <a:pt x="8" y="7"/>
                  </a:cubicBezTo>
                  <a:cubicBezTo>
                    <a:pt x="8" y="3"/>
                    <a:pt x="8" y="3"/>
                    <a:pt x="8" y="3"/>
                  </a:cubicBezTo>
                  <a:cubicBezTo>
                    <a:pt x="8" y="2"/>
                    <a:pt x="7" y="1"/>
                    <a:pt x="6" y="1"/>
                  </a:cubicBezTo>
                  <a:cubicBezTo>
                    <a:pt x="5" y="1"/>
                    <a:pt x="5" y="2"/>
                    <a:pt x="5" y="3"/>
                  </a:cubicBezTo>
                  <a:cubicBezTo>
                    <a:pt x="5" y="8"/>
                    <a:pt x="5" y="8"/>
                    <a:pt x="5" y="8"/>
                  </a:cubicBezTo>
                  <a:cubicBezTo>
                    <a:pt x="4" y="9"/>
                    <a:pt x="3" y="9"/>
                    <a:pt x="2" y="10"/>
                  </a:cubicBezTo>
                  <a:cubicBezTo>
                    <a:pt x="1" y="11"/>
                    <a:pt x="1" y="12"/>
                    <a:pt x="0" y="13"/>
                  </a:cubicBezTo>
                  <a:cubicBezTo>
                    <a:pt x="0" y="14"/>
                    <a:pt x="0" y="16"/>
                    <a:pt x="0" y="17"/>
                  </a:cubicBezTo>
                  <a:cubicBezTo>
                    <a:pt x="0" y="18"/>
                    <a:pt x="1" y="20"/>
                    <a:pt x="1" y="21"/>
                  </a:cubicBezTo>
                  <a:cubicBezTo>
                    <a:pt x="2" y="22"/>
                    <a:pt x="3" y="22"/>
                    <a:pt x="3" y="23"/>
                  </a:cubicBezTo>
                  <a:cubicBezTo>
                    <a:pt x="4" y="24"/>
                    <a:pt x="5" y="24"/>
                    <a:pt x="7" y="25"/>
                  </a:cubicBezTo>
                  <a:cubicBezTo>
                    <a:pt x="7" y="25"/>
                    <a:pt x="7" y="25"/>
                    <a:pt x="7" y="25"/>
                  </a:cubicBezTo>
                  <a:cubicBezTo>
                    <a:pt x="9" y="36"/>
                    <a:pt x="9" y="36"/>
                    <a:pt x="9" y="36"/>
                  </a:cubicBezTo>
                  <a:cubicBezTo>
                    <a:pt x="8" y="36"/>
                    <a:pt x="7" y="36"/>
                    <a:pt x="6" y="36"/>
                  </a:cubicBezTo>
                  <a:cubicBezTo>
                    <a:pt x="5" y="35"/>
                    <a:pt x="4" y="35"/>
                    <a:pt x="2" y="35"/>
                  </a:cubicBezTo>
                  <a:cubicBezTo>
                    <a:pt x="2" y="35"/>
                    <a:pt x="2" y="35"/>
                    <a:pt x="2" y="36"/>
                  </a:cubicBezTo>
                  <a:cubicBezTo>
                    <a:pt x="2" y="36"/>
                    <a:pt x="2" y="37"/>
                    <a:pt x="2" y="37"/>
                  </a:cubicBezTo>
                  <a:cubicBezTo>
                    <a:pt x="1" y="38"/>
                    <a:pt x="1" y="39"/>
                    <a:pt x="1" y="39"/>
                  </a:cubicBezTo>
                  <a:cubicBezTo>
                    <a:pt x="2" y="40"/>
                    <a:pt x="2" y="40"/>
                    <a:pt x="2" y="40"/>
                  </a:cubicBezTo>
                  <a:cubicBezTo>
                    <a:pt x="3" y="41"/>
                    <a:pt x="4" y="41"/>
                    <a:pt x="5" y="41"/>
                  </a:cubicBezTo>
                  <a:cubicBezTo>
                    <a:pt x="7" y="41"/>
                    <a:pt x="8" y="41"/>
                    <a:pt x="9" y="41"/>
                  </a:cubicBezTo>
                  <a:cubicBezTo>
                    <a:pt x="10" y="47"/>
                    <a:pt x="10" y="47"/>
                    <a:pt x="10" y="47"/>
                  </a:cubicBezTo>
                  <a:cubicBezTo>
                    <a:pt x="10" y="47"/>
                    <a:pt x="11" y="48"/>
                    <a:pt x="12" y="48"/>
                  </a:cubicBezTo>
                  <a:cubicBezTo>
                    <a:pt x="13" y="48"/>
                    <a:pt x="13" y="47"/>
                    <a:pt x="13" y="46"/>
                  </a:cubicBezTo>
                  <a:cubicBezTo>
                    <a:pt x="12" y="41"/>
                    <a:pt x="12" y="41"/>
                    <a:pt x="12" y="41"/>
                  </a:cubicBezTo>
                  <a:cubicBezTo>
                    <a:pt x="13" y="41"/>
                    <a:pt x="14" y="41"/>
                    <a:pt x="15" y="40"/>
                  </a:cubicBezTo>
                  <a:cubicBezTo>
                    <a:pt x="16" y="46"/>
                    <a:pt x="16" y="46"/>
                    <a:pt x="16" y="46"/>
                  </a:cubicBezTo>
                  <a:cubicBezTo>
                    <a:pt x="16" y="47"/>
                    <a:pt x="17" y="47"/>
                    <a:pt x="18" y="47"/>
                  </a:cubicBezTo>
                  <a:cubicBezTo>
                    <a:pt x="19" y="47"/>
                    <a:pt x="19" y="46"/>
                    <a:pt x="19" y="45"/>
                  </a:cubicBezTo>
                  <a:cubicBezTo>
                    <a:pt x="18" y="39"/>
                    <a:pt x="18" y="39"/>
                    <a:pt x="18" y="39"/>
                  </a:cubicBezTo>
                  <a:cubicBezTo>
                    <a:pt x="19" y="39"/>
                    <a:pt x="20" y="39"/>
                    <a:pt x="21" y="38"/>
                  </a:cubicBezTo>
                  <a:cubicBezTo>
                    <a:pt x="22" y="37"/>
                    <a:pt x="23" y="36"/>
                    <a:pt x="23" y="35"/>
                  </a:cubicBezTo>
                  <a:cubicBezTo>
                    <a:pt x="24" y="33"/>
                    <a:pt x="24" y="32"/>
                    <a:pt x="24" y="30"/>
                  </a:cubicBezTo>
                  <a:cubicBezTo>
                    <a:pt x="24" y="27"/>
                    <a:pt x="22" y="25"/>
                    <a:pt x="21" y="24"/>
                  </a:cubicBezTo>
                  <a:cubicBezTo>
                    <a:pt x="20" y="23"/>
                    <a:pt x="18" y="22"/>
                    <a:pt x="16" y="21"/>
                  </a:cubicBezTo>
                  <a:close/>
                  <a:moveTo>
                    <a:pt x="15" y="35"/>
                  </a:moveTo>
                  <a:cubicBezTo>
                    <a:pt x="14" y="35"/>
                    <a:pt x="13" y="35"/>
                    <a:pt x="12" y="35"/>
                  </a:cubicBezTo>
                  <a:cubicBezTo>
                    <a:pt x="11" y="26"/>
                    <a:pt x="11" y="26"/>
                    <a:pt x="11" y="26"/>
                  </a:cubicBezTo>
                  <a:cubicBezTo>
                    <a:pt x="12" y="26"/>
                    <a:pt x="13" y="27"/>
                    <a:pt x="14" y="27"/>
                  </a:cubicBezTo>
                  <a:lnTo>
                    <a:pt x="15" y="35"/>
                  </a:lnTo>
                  <a:close/>
                  <a:moveTo>
                    <a:pt x="13" y="20"/>
                  </a:moveTo>
                  <a:cubicBezTo>
                    <a:pt x="12" y="20"/>
                    <a:pt x="11" y="20"/>
                    <a:pt x="10" y="19"/>
                  </a:cubicBezTo>
                  <a:cubicBezTo>
                    <a:pt x="9" y="12"/>
                    <a:pt x="9" y="12"/>
                    <a:pt x="9" y="12"/>
                  </a:cubicBezTo>
                  <a:cubicBezTo>
                    <a:pt x="10" y="12"/>
                    <a:pt x="11" y="12"/>
                    <a:pt x="12" y="12"/>
                  </a:cubicBezTo>
                  <a:lnTo>
                    <a:pt x="13" y="2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0" name="Freeform 86"/>
            <p:cNvSpPr>
              <a:spLocks noEditPoints="1"/>
            </p:cNvSpPr>
            <p:nvPr>
              <p:custDataLst>
                <p:tags r:id="rId83"/>
              </p:custDataLst>
            </p:nvPr>
          </p:nvSpPr>
          <p:spPr bwMode="auto">
            <a:xfrm>
              <a:off x="2113360" y="2592187"/>
              <a:ext cx="210740" cy="166688"/>
            </a:xfrm>
            <a:custGeom>
              <a:avLst/>
              <a:gdLst>
                <a:gd name="T0" fmla="*/ 64 w 82"/>
                <a:gd name="T1" fmla="*/ 1 h 65"/>
                <a:gd name="T2" fmla="*/ 11 w 82"/>
                <a:gd name="T3" fmla="*/ 7 h 65"/>
                <a:gd name="T4" fmla="*/ 0 w 82"/>
                <a:gd name="T5" fmla="*/ 21 h 65"/>
                <a:gd name="T6" fmla="*/ 4 w 82"/>
                <a:gd name="T7" fmla="*/ 54 h 65"/>
                <a:gd name="T8" fmla="*/ 18 w 82"/>
                <a:gd name="T9" fmla="*/ 64 h 65"/>
                <a:gd name="T10" fmla="*/ 71 w 82"/>
                <a:gd name="T11" fmla="*/ 58 h 65"/>
                <a:gd name="T12" fmla="*/ 82 w 82"/>
                <a:gd name="T13" fmla="*/ 44 h 65"/>
                <a:gd name="T14" fmla="*/ 77 w 82"/>
                <a:gd name="T15" fmla="*/ 11 h 65"/>
                <a:gd name="T16" fmla="*/ 64 w 82"/>
                <a:gd name="T17" fmla="*/ 1 h 65"/>
                <a:gd name="T18" fmla="*/ 11 w 82"/>
                <a:gd name="T19" fmla="*/ 13 h 65"/>
                <a:gd name="T20" fmla="*/ 65 w 82"/>
                <a:gd name="T21" fmla="*/ 6 h 65"/>
                <a:gd name="T22" fmla="*/ 72 w 82"/>
                <a:gd name="T23" fmla="*/ 12 h 65"/>
                <a:gd name="T24" fmla="*/ 73 w 82"/>
                <a:gd name="T25" fmla="*/ 15 h 65"/>
                <a:gd name="T26" fmla="*/ 6 w 82"/>
                <a:gd name="T27" fmla="*/ 23 h 65"/>
                <a:gd name="T28" fmla="*/ 6 w 82"/>
                <a:gd name="T29" fmla="*/ 20 h 65"/>
                <a:gd name="T30" fmla="*/ 11 w 82"/>
                <a:gd name="T31" fmla="*/ 13 h 65"/>
                <a:gd name="T32" fmla="*/ 70 w 82"/>
                <a:gd name="T33" fmla="*/ 52 h 65"/>
                <a:gd name="T34" fmla="*/ 17 w 82"/>
                <a:gd name="T35" fmla="*/ 59 h 65"/>
                <a:gd name="T36" fmla="*/ 10 w 82"/>
                <a:gd name="T37" fmla="*/ 53 h 65"/>
                <a:gd name="T38" fmla="*/ 7 w 82"/>
                <a:gd name="T39" fmla="*/ 36 h 65"/>
                <a:gd name="T40" fmla="*/ 74 w 82"/>
                <a:gd name="T41" fmla="*/ 28 h 65"/>
                <a:gd name="T42" fmla="*/ 76 w 82"/>
                <a:gd name="T43" fmla="*/ 45 h 65"/>
                <a:gd name="T44" fmla="*/ 70 w 82"/>
                <a:gd name="T45"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5">
                  <a:moveTo>
                    <a:pt x="64" y="1"/>
                  </a:moveTo>
                  <a:cubicBezTo>
                    <a:pt x="11" y="7"/>
                    <a:pt x="11" y="7"/>
                    <a:pt x="11" y="7"/>
                  </a:cubicBezTo>
                  <a:cubicBezTo>
                    <a:pt x="4" y="8"/>
                    <a:pt x="0" y="14"/>
                    <a:pt x="0" y="21"/>
                  </a:cubicBezTo>
                  <a:cubicBezTo>
                    <a:pt x="4" y="54"/>
                    <a:pt x="4" y="54"/>
                    <a:pt x="4" y="54"/>
                  </a:cubicBezTo>
                  <a:cubicBezTo>
                    <a:pt x="5" y="60"/>
                    <a:pt x="11" y="65"/>
                    <a:pt x="18" y="64"/>
                  </a:cubicBezTo>
                  <a:cubicBezTo>
                    <a:pt x="71" y="58"/>
                    <a:pt x="71" y="58"/>
                    <a:pt x="71" y="58"/>
                  </a:cubicBezTo>
                  <a:cubicBezTo>
                    <a:pt x="78" y="57"/>
                    <a:pt x="82" y="51"/>
                    <a:pt x="82" y="44"/>
                  </a:cubicBezTo>
                  <a:cubicBezTo>
                    <a:pt x="77" y="11"/>
                    <a:pt x="77" y="11"/>
                    <a:pt x="77" y="11"/>
                  </a:cubicBezTo>
                  <a:cubicBezTo>
                    <a:pt x="77" y="5"/>
                    <a:pt x="71" y="0"/>
                    <a:pt x="64" y="1"/>
                  </a:cubicBezTo>
                  <a:close/>
                  <a:moveTo>
                    <a:pt x="11" y="13"/>
                  </a:moveTo>
                  <a:cubicBezTo>
                    <a:pt x="65" y="6"/>
                    <a:pt x="65" y="6"/>
                    <a:pt x="65" y="6"/>
                  </a:cubicBezTo>
                  <a:cubicBezTo>
                    <a:pt x="68" y="6"/>
                    <a:pt x="72" y="8"/>
                    <a:pt x="72" y="12"/>
                  </a:cubicBezTo>
                  <a:cubicBezTo>
                    <a:pt x="73" y="15"/>
                    <a:pt x="73" y="15"/>
                    <a:pt x="73" y="15"/>
                  </a:cubicBezTo>
                  <a:cubicBezTo>
                    <a:pt x="6" y="23"/>
                    <a:pt x="6" y="23"/>
                    <a:pt x="6" y="23"/>
                  </a:cubicBezTo>
                  <a:cubicBezTo>
                    <a:pt x="6" y="20"/>
                    <a:pt x="6" y="20"/>
                    <a:pt x="6" y="20"/>
                  </a:cubicBezTo>
                  <a:cubicBezTo>
                    <a:pt x="5" y="16"/>
                    <a:pt x="8" y="13"/>
                    <a:pt x="11" y="13"/>
                  </a:cubicBezTo>
                  <a:close/>
                  <a:moveTo>
                    <a:pt x="70" y="52"/>
                  </a:moveTo>
                  <a:cubicBezTo>
                    <a:pt x="17" y="59"/>
                    <a:pt x="17" y="59"/>
                    <a:pt x="17" y="59"/>
                  </a:cubicBezTo>
                  <a:cubicBezTo>
                    <a:pt x="13" y="59"/>
                    <a:pt x="10" y="57"/>
                    <a:pt x="10" y="53"/>
                  </a:cubicBezTo>
                  <a:cubicBezTo>
                    <a:pt x="7" y="36"/>
                    <a:pt x="7" y="36"/>
                    <a:pt x="7" y="36"/>
                  </a:cubicBezTo>
                  <a:cubicBezTo>
                    <a:pt x="74" y="28"/>
                    <a:pt x="74" y="28"/>
                    <a:pt x="74" y="28"/>
                  </a:cubicBezTo>
                  <a:cubicBezTo>
                    <a:pt x="76" y="45"/>
                    <a:pt x="76" y="45"/>
                    <a:pt x="76" y="45"/>
                  </a:cubicBezTo>
                  <a:cubicBezTo>
                    <a:pt x="77" y="48"/>
                    <a:pt x="74" y="52"/>
                    <a:pt x="70" y="5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1" name="Freeform 87"/>
            <p:cNvSpPr/>
            <p:nvPr>
              <p:custDataLst>
                <p:tags r:id="rId84"/>
              </p:custDataLst>
            </p:nvPr>
          </p:nvSpPr>
          <p:spPr bwMode="auto">
            <a:xfrm>
              <a:off x="2146697" y="2682675"/>
              <a:ext cx="97631" cy="25004"/>
            </a:xfrm>
            <a:custGeom>
              <a:avLst/>
              <a:gdLst>
                <a:gd name="T0" fmla="*/ 38 w 38"/>
                <a:gd name="T1" fmla="*/ 3 h 10"/>
                <a:gd name="T2" fmla="*/ 35 w 38"/>
                <a:gd name="T3" fmla="*/ 6 h 10"/>
                <a:gd name="T4" fmla="*/ 3 w 38"/>
                <a:gd name="T5" fmla="*/ 10 h 10"/>
                <a:gd name="T6" fmla="*/ 0 w 38"/>
                <a:gd name="T7" fmla="*/ 7 h 10"/>
                <a:gd name="T8" fmla="*/ 0 w 38"/>
                <a:gd name="T9" fmla="*/ 7 h 10"/>
                <a:gd name="T10" fmla="*/ 3 w 38"/>
                <a:gd name="T11" fmla="*/ 4 h 10"/>
                <a:gd name="T12" fmla="*/ 35 w 38"/>
                <a:gd name="T13" fmla="*/ 1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6"/>
                    <a:pt x="35" y="6"/>
                  </a:cubicBezTo>
                  <a:cubicBezTo>
                    <a:pt x="3" y="10"/>
                    <a:pt x="3" y="10"/>
                    <a:pt x="3" y="10"/>
                  </a:cubicBezTo>
                  <a:cubicBezTo>
                    <a:pt x="2" y="10"/>
                    <a:pt x="0" y="9"/>
                    <a:pt x="0" y="7"/>
                  </a:cubicBezTo>
                  <a:cubicBezTo>
                    <a:pt x="0" y="7"/>
                    <a:pt x="0" y="7"/>
                    <a:pt x="0" y="7"/>
                  </a:cubicBezTo>
                  <a:cubicBezTo>
                    <a:pt x="0" y="6"/>
                    <a:pt x="1" y="5"/>
                    <a:pt x="3" y="4"/>
                  </a:cubicBezTo>
                  <a:cubicBezTo>
                    <a:pt x="35" y="1"/>
                    <a:pt x="35" y="1"/>
                    <a:pt x="35" y="1"/>
                  </a:cubicBezTo>
                  <a:cubicBezTo>
                    <a:pt x="36" y="0"/>
                    <a:pt x="38" y="1"/>
                    <a:pt x="38"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2" name="Freeform 88"/>
            <p:cNvSpPr/>
            <p:nvPr>
              <p:custDataLst>
                <p:tags r:id="rId85"/>
              </p:custDataLst>
            </p:nvPr>
          </p:nvSpPr>
          <p:spPr bwMode="auto">
            <a:xfrm>
              <a:off x="2149078" y="2713632"/>
              <a:ext cx="59531" cy="17860"/>
            </a:xfrm>
            <a:custGeom>
              <a:avLst/>
              <a:gdLst>
                <a:gd name="T0" fmla="*/ 23 w 23"/>
                <a:gd name="T1" fmla="*/ 2 h 7"/>
                <a:gd name="T2" fmla="*/ 20 w 23"/>
                <a:gd name="T3" fmla="*/ 5 h 7"/>
                <a:gd name="T4" fmla="*/ 3 w 23"/>
                <a:gd name="T5" fmla="*/ 7 h 7"/>
                <a:gd name="T6" fmla="*/ 0 w 23"/>
                <a:gd name="T7" fmla="*/ 5 h 7"/>
                <a:gd name="T8" fmla="*/ 0 w 23"/>
                <a:gd name="T9" fmla="*/ 5 h 7"/>
                <a:gd name="T10" fmla="*/ 3 w 23"/>
                <a:gd name="T11" fmla="*/ 2 h 7"/>
                <a:gd name="T12" fmla="*/ 20 w 23"/>
                <a:gd name="T13" fmla="*/ 0 h 7"/>
                <a:gd name="T14" fmla="*/ 23 w 2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23" y="2"/>
                  </a:moveTo>
                  <a:cubicBezTo>
                    <a:pt x="23" y="4"/>
                    <a:pt x="22" y="5"/>
                    <a:pt x="20" y="5"/>
                  </a:cubicBezTo>
                  <a:cubicBezTo>
                    <a:pt x="3" y="7"/>
                    <a:pt x="3" y="7"/>
                    <a:pt x="3" y="7"/>
                  </a:cubicBezTo>
                  <a:cubicBezTo>
                    <a:pt x="2" y="7"/>
                    <a:pt x="1" y="6"/>
                    <a:pt x="0" y="5"/>
                  </a:cubicBezTo>
                  <a:cubicBezTo>
                    <a:pt x="0" y="5"/>
                    <a:pt x="0" y="5"/>
                    <a:pt x="0" y="5"/>
                  </a:cubicBezTo>
                  <a:cubicBezTo>
                    <a:pt x="0" y="4"/>
                    <a:pt x="1" y="2"/>
                    <a:pt x="3" y="2"/>
                  </a:cubicBezTo>
                  <a:cubicBezTo>
                    <a:pt x="20" y="0"/>
                    <a:pt x="20" y="0"/>
                    <a:pt x="20" y="0"/>
                  </a:cubicBezTo>
                  <a:cubicBezTo>
                    <a:pt x="21" y="0"/>
                    <a:pt x="22" y="1"/>
                    <a:pt x="23"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3" name="Freeform 89"/>
            <p:cNvSpPr>
              <a:spLocks noEditPoints="1"/>
            </p:cNvSpPr>
            <p:nvPr>
              <p:custDataLst>
                <p:tags r:id="rId86"/>
              </p:custDataLst>
            </p:nvPr>
          </p:nvSpPr>
          <p:spPr bwMode="auto">
            <a:xfrm>
              <a:off x="1577578" y="2439788"/>
              <a:ext cx="30956" cy="59531"/>
            </a:xfrm>
            <a:custGeom>
              <a:avLst/>
              <a:gdLst>
                <a:gd name="T0" fmla="*/ 8 w 12"/>
                <a:gd name="T1" fmla="*/ 10 h 23"/>
                <a:gd name="T2" fmla="*/ 8 w 12"/>
                <a:gd name="T3" fmla="*/ 5 h 23"/>
                <a:gd name="T4" fmla="*/ 8 w 12"/>
                <a:gd name="T5" fmla="*/ 5 h 23"/>
                <a:gd name="T6" fmla="*/ 9 w 12"/>
                <a:gd name="T7" fmla="*/ 5 h 23"/>
                <a:gd name="T8" fmla="*/ 10 w 12"/>
                <a:gd name="T9" fmla="*/ 5 h 23"/>
                <a:gd name="T10" fmla="*/ 10 w 12"/>
                <a:gd name="T11" fmla="*/ 4 h 23"/>
                <a:gd name="T12" fmla="*/ 10 w 12"/>
                <a:gd name="T13" fmla="*/ 3 h 23"/>
                <a:gd name="T14" fmla="*/ 10 w 12"/>
                <a:gd name="T15" fmla="*/ 3 h 23"/>
                <a:gd name="T16" fmla="*/ 9 w 12"/>
                <a:gd name="T17" fmla="*/ 3 h 23"/>
                <a:gd name="T18" fmla="*/ 9 w 12"/>
                <a:gd name="T19" fmla="*/ 2 h 23"/>
                <a:gd name="T20" fmla="*/ 7 w 12"/>
                <a:gd name="T21" fmla="*/ 2 h 23"/>
                <a:gd name="T22" fmla="*/ 7 w 12"/>
                <a:gd name="T23" fmla="*/ 0 h 23"/>
                <a:gd name="T24" fmla="*/ 6 w 12"/>
                <a:gd name="T25" fmla="*/ 0 h 23"/>
                <a:gd name="T26" fmla="*/ 6 w 12"/>
                <a:gd name="T27" fmla="*/ 1 h 23"/>
                <a:gd name="T28" fmla="*/ 6 w 12"/>
                <a:gd name="T29" fmla="*/ 3 h 23"/>
                <a:gd name="T30" fmla="*/ 6 w 12"/>
                <a:gd name="T31" fmla="*/ 3 h 23"/>
                <a:gd name="T32" fmla="*/ 5 w 12"/>
                <a:gd name="T33" fmla="*/ 3 h 23"/>
                <a:gd name="T34" fmla="*/ 4 w 12"/>
                <a:gd name="T35" fmla="*/ 1 h 23"/>
                <a:gd name="T36" fmla="*/ 3 w 12"/>
                <a:gd name="T37" fmla="*/ 0 h 23"/>
                <a:gd name="T38" fmla="*/ 3 w 12"/>
                <a:gd name="T39" fmla="*/ 1 h 23"/>
                <a:gd name="T40" fmla="*/ 3 w 12"/>
                <a:gd name="T41" fmla="*/ 3 h 23"/>
                <a:gd name="T42" fmla="*/ 2 w 12"/>
                <a:gd name="T43" fmla="*/ 4 h 23"/>
                <a:gd name="T44" fmla="*/ 1 w 12"/>
                <a:gd name="T45" fmla="*/ 6 h 23"/>
                <a:gd name="T46" fmla="*/ 1 w 12"/>
                <a:gd name="T47" fmla="*/ 8 h 23"/>
                <a:gd name="T48" fmla="*/ 1 w 12"/>
                <a:gd name="T49" fmla="*/ 9 h 23"/>
                <a:gd name="T50" fmla="*/ 2 w 12"/>
                <a:gd name="T51" fmla="*/ 11 h 23"/>
                <a:gd name="T52" fmla="*/ 4 w 12"/>
                <a:gd name="T53" fmla="*/ 12 h 23"/>
                <a:gd name="T54" fmla="*/ 4 w 12"/>
                <a:gd name="T55" fmla="*/ 12 h 23"/>
                <a:gd name="T56" fmla="*/ 5 w 12"/>
                <a:gd name="T57" fmla="*/ 17 h 23"/>
                <a:gd name="T58" fmla="*/ 3 w 12"/>
                <a:gd name="T59" fmla="*/ 17 h 23"/>
                <a:gd name="T60" fmla="*/ 2 w 12"/>
                <a:gd name="T61" fmla="*/ 16 h 23"/>
                <a:gd name="T62" fmla="*/ 1 w 12"/>
                <a:gd name="T63" fmla="*/ 17 h 23"/>
                <a:gd name="T64" fmla="*/ 1 w 12"/>
                <a:gd name="T65" fmla="*/ 18 h 23"/>
                <a:gd name="T66" fmla="*/ 1 w 12"/>
                <a:gd name="T67" fmla="*/ 19 h 23"/>
                <a:gd name="T68" fmla="*/ 1 w 12"/>
                <a:gd name="T69" fmla="*/ 19 h 23"/>
                <a:gd name="T70" fmla="*/ 3 w 12"/>
                <a:gd name="T71" fmla="*/ 19 h 23"/>
                <a:gd name="T72" fmla="*/ 5 w 12"/>
                <a:gd name="T73" fmla="*/ 20 h 23"/>
                <a:gd name="T74" fmla="*/ 5 w 12"/>
                <a:gd name="T75" fmla="*/ 22 h 23"/>
                <a:gd name="T76" fmla="*/ 6 w 12"/>
                <a:gd name="T77" fmla="*/ 23 h 23"/>
                <a:gd name="T78" fmla="*/ 7 w 12"/>
                <a:gd name="T79" fmla="*/ 22 h 23"/>
                <a:gd name="T80" fmla="*/ 7 w 12"/>
                <a:gd name="T81" fmla="*/ 19 h 23"/>
                <a:gd name="T82" fmla="*/ 8 w 12"/>
                <a:gd name="T83" fmla="*/ 19 h 23"/>
                <a:gd name="T84" fmla="*/ 8 w 12"/>
                <a:gd name="T85" fmla="*/ 22 h 23"/>
                <a:gd name="T86" fmla="*/ 9 w 12"/>
                <a:gd name="T87" fmla="*/ 22 h 23"/>
                <a:gd name="T88" fmla="*/ 10 w 12"/>
                <a:gd name="T89" fmla="*/ 22 h 23"/>
                <a:gd name="T90" fmla="*/ 9 w 12"/>
                <a:gd name="T91" fmla="*/ 19 h 23"/>
                <a:gd name="T92" fmla="*/ 11 w 12"/>
                <a:gd name="T93" fmla="*/ 18 h 23"/>
                <a:gd name="T94" fmla="*/ 12 w 12"/>
                <a:gd name="T95" fmla="*/ 16 h 23"/>
                <a:gd name="T96" fmla="*/ 12 w 12"/>
                <a:gd name="T97" fmla="*/ 14 h 23"/>
                <a:gd name="T98" fmla="*/ 11 w 12"/>
                <a:gd name="T99" fmla="*/ 11 h 23"/>
                <a:gd name="T100" fmla="*/ 8 w 12"/>
                <a:gd name="T101" fmla="*/ 10 h 23"/>
                <a:gd name="T102" fmla="*/ 8 w 12"/>
                <a:gd name="T103" fmla="*/ 16 h 23"/>
                <a:gd name="T104" fmla="*/ 6 w 12"/>
                <a:gd name="T105" fmla="*/ 17 h 23"/>
                <a:gd name="T106" fmla="*/ 6 w 12"/>
                <a:gd name="T107" fmla="*/ 12 h 23"/>
                <a:gd name="T108" fmla="*/ 7 w 12"/>
                <a:gd name="T109" fmla="*/ 13 h 23"/>
                <a:gd name="T110" fmla="*/ 8 w 12"/>
                <a:gd name="T111" fmla="*/ 16 h 23"/>
                <a:gd name="T112" fmla="*/ 7 w 12"/>
                <a:gd name="T113" fmla="*/ 9 h 23"/>
                <a:gd name="T114" fmla="*/ 5 w 12"/>
                <a:gd name="T115" fmla="*/ 9 h 23"/>
                <a:gd name="T116" fmla="*/ 5 w 12"/>
                <a:gd name="T117" fmla="*/ 5 h 23"/>
                <a:gd name="T118" fmla="*/ 6 w 12"/>
                <a:gd name="T119" fmla="*/ 5 h 23"/>
                <a:gd name="T120" fmla="*/ 7 w 12"/>
                <a:gd name="T1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5"/>
                    <a:pt x="8" y="5"/>
                    <a:pt x="8" y="5"/>
                  </a:cubicBezTo>
                  <a:cubicBezTo>
                    <a:pt x="8" y="5"/>
                    <a:pt x="8" y="5"/>
                    <a:pt x="8" y="5"/>
                  </a:cubicBezTo>
                  <a:cubicBezTo>
                    <a:pt x="9" y="5"/>
                    <a:pt x="9" y="5"/>
                    <a:pt x="9" y="5"/>
                  </a:cubicBezTo>
                  <a:cubicBezTo>
                    <a:pt x="10" y="5"/>
                    <a:pt x="10" y="5"/>
                    <a:pt x="10" y="5"/>
                  </a:cubicBezTo>
                  <a:cubicBezTo>
                    <a:pt x="10" y="5"/>
                    <a:pt x="10" y="4"/>
                    <a:pt x="10" y="4"/>
                  </a:cubicBezTo>
                  <a:cubicBezTo>
                    <a:pt x="10" y="4"/>
                    <a:pt x="10" y="3"/>
                    <a:pt x="10" y="3"/>
                  </a:cubicBezTo>
                  <a:cubicBezTo>
                    <a:pt x="10" y="3"/>
                    <a:pt x="10" y="3"/>
                    <a:pt x="10" y="3"/>
                  </a:cubicBezTo>
                  <a:cubicBezTo>
                    <a:pt x="10" y="3"/>
                    <a:pt x="9" y="3"/>
                    <a:pt x="9" y="3"/>
                  </a:cubicBezTo>
                  <a:cubicBezTo>
                    <a:pt x="9" y="2"/>
                    <a:pt x="9" y="2"/>
                    <a:pt x="9" y="2"/>
                  </a:cubicBezTo>
                  <a:cubicBezTo>
                    <a:pt x="8" y="2"/>
                    <a:pt x="8" y="2"/>
                    <a:pt x="7" y="2"/>
                  </a:cubicBezTo>
                  <a:cubicBezTo>
                    <a:pt x="7" y="0"/>
                    <a:pt x="7" y="0"/>
                    <a:pt x="7" y="0"/>
                  </a:cubicBezTo>
                  <a:cubicBezTo>
                    <a:pt x="7" y="0"/>
                    <a:pt x="7" y="0"/>
                    <a:pt x="6" y="0"/>
                  </a:cubicBezTo>
                  <a:cubicBezTo>
                    <a:pt x="6" y="0"/>
                    <a:pt x="6" y="0"/>
                    <a:pt x="6" y="1"/>
                  </a:cubicBezTo>
                  <a:cubicBezTo>
                    <a:pt x="6" y="3"/>
                    <a:pt x="6" y="3"/>
                    <a:pt x="6" y="3"/>
                  </a:cubicBezTo>
                  <a:cubicBezTo>
                    <a:pt x="6" y="3"/>
                    <a:pt x="6" y="3"/>
                    <a:pt x="6" y="3"/>
                  </a:cubicBezTo>
                  <a:cubicBezTo>
                    <a:pt x="5" y="3"/>
                    <a:pt x="5" y="3"/>
                    <a:pt x="5" y="3"/>
                  </a:cubicBezTo>
                  <a:cubicBezTo>
                    <a:pt x="4" y="1"/>
                    <a:pt x="4" y="1"/>
                    <a:pt x="4" y="1"/>
                  </a:cubicBezTo>
                  <a:cubicBezTo>
                    <a:pt x="4" y="0"/>
                    <a:pt x="4" y="0"/>
                    <a:pt x="3" y="0"/>
                  </a:cubicBezTo>
                  <a:cubicBezTo>
                    <a:pt x="3" y="0"/>
                    <a:pt x="3" y="0"/>
                    <a:pt x="3" y="1"/>
                  </a:cubicBezTo>
                  <a:cubicBezTo>
                    <a:pt x="3" y="3"/>
                    <a:pt x="3" y="3"/>
                    <a:pt x="3" y="3"/>
                  </a:cubicBezTo>
                  <a:cubicBezTo>
                    <a:pt x="2" y="4"/>
                    <a:pt x="2" y="4"/>
                    <a:pt x="2" y="4"/>
                  </a:cubicBezTo>
                  <a:cubicBezTo>
                    <a:pt x="1" y="5"/>
                    <a:pt x="1" y="5"/>
                    <a:pt x="1" y="6"/>
                  </a:cubicBezTo>
                  <a:cubicBezTo>
                    <a:pt x="0" y="6"/>
                    <a:pt x="0" y="7"/>
                    <a:pt x="1" y="8"/>
                  </a:cubicBezTo>
                  <a:cubicBezTo>
                    <a:pt x="1" y="8"/>
                    <a:pt x="1" y="9"/>
                    <a:pt x="1" y="9"/>
                  </a:cubicBezTo>
                  <a:cubicBezTo>
                    <a:pt x="1" y="10"/>
                    <a:pt x="2" y="10"/>
                    <a:pt x="2" y="11"/>
                  </a:cubicBezTo>
                  <a:cubicBezTo>
                    <a:pt x="3" y="11"/>
                    <a:pt x="3" y="11"/>
                    <a:pt x="4" y="12"/>
                  </a:cubicBezTo>
                  <a:cubicBezTo>
                    <a:pt x="4" y="12"/>
                    <a:pt x="4" y="12"/>
                    <a:pt x="4" y="12"/>
                  </a:cubicBezTo>
                  <a:cubicBezTo>
                    <a:pt x="5" y="17"/>
                    <a:pt x="5" y="17"/>
                    <a:pt x="5" y="17"/>
                  </a:cubicBezTo>
                  <a:cubicBezTo>
                    <a:pt x="4" y="17"/>
                    <a:pt x="4" y="17"/>
                    <a:pt x="3" y="17"/>
                  </a:cubicBezTo>
                  <a:cubicBezTo>
                    <a:pt x="3" y="17"/>
                    <a:pt x="2" y="17"/>
                    <a:pt x="2" y="16"/>
                  </a:cubicBezTo>
                  <a:cubicBezTo>
                    <a:pt x="2" y="16"/>
                    <a:pt x="2" y="17"/>
                    <a:pt x="1" y="17"/>
                  </a:cubicBezTo>
                  <a:cubicBezTo>
                    <a:pt x="1" y="17"/>
                    <a:pt x="1" y="17"/>
                    <a:pt x="1" y="18"/>
                  </a:cubicBezTo>
                  <a:cubicBezTo>
                    <a:pt x="1" y="18"/>
                    <a:pt x="1" y="18"/>
                    <a:pt x="1" y="19"/>
                  </a:cubicBezTo>
                  <a:cubicBezTo>
                    <a:pt x="1" y="19"/>
                    <a:pt x="1" y="19"/>
                    <a:pt x="1" y="19"/>
                  </a:cubicBezTo>
                  <a:cubicBezTo>
                    <a:pt x="2" y="19"/>
                    <a:pt x="2" y="19"/>
                    <a:pt x="3" y="19"/>
                  </a:cubicBezTo>
                  <a:cubicBezTo>
                    <a:pt x="4" y="20"/>
                    <a:pt x="4" y="20"/>
                    <a:pt x="5" y="20"/>
                  </a:cubicBezTo>
                  <a:cubicBezTo>
                    <a:pt x="5" y="22"/>
                    <a:pt x="5" y="22"/>
                    <a:pt x="5" y="22"/>
                  </a:cubicBezTo>
                  <a:cubicBezTo>
                    <a:pt x="5" y="22"/>
                    <a:pt x="6" y="23"/>
                    <a:pt x="6" y="23"/>
                  </a:cubicBezTo>
                  <a:cubicBezTo>
                    <a:pt x="7" y="23"/>
                    <a:pt x="7" y="22"/>
                    <a:pt x="7" y="22"/>
                  </a:cubicBezTo>
                  <a:cubicBezTo>
                    <a:pt x="7" y="19"/>
                    <a:pt x="7" y="19"/>
                    <a:pt x="7" y="19"/>
                  </a:cubicBezTo>
                  <a:cubicBezTo>
                    <a:pt x="7" y="19"/>
                    <a:pt x="8" y="19"/>
                    <a:pt x="8" y="19"/>
                  </a:cubicBezTo>
                  <a:cubicBezTo>
                    <a:pt x="8" y="22"/>
                    <a:pt x="8" y="22"/>
                    <a:pt x="8" y="22"/>
                  </a:cubicBezTo>
                  <a:cubicBezTo>
                    <a:pt x="8" y="22"/>
                    <a:pt x="9" y="22"/>
                    <a:pt x="9" y="22"/>
                  </a:cubicBezTo>
                  <a:cubicBezTo>
                    <a:pt x="10" y="22"/>
                    <a:pt x="10" y="22"/>
                    <a:pt x="10" y="22"/>
                  </a:cubicBezTo>
                  <a:cubicBezTo>
                    <a:pt x="9" y="19"/>
                    <a:pt x="9" y="19"/>
                    <a:pt x="9" y="19"/>
                  </a:cubicBezTo>
                  <a:cubicBezTo>
                    <a:pt x="10" y="18"/>
                    <a:pt x="10" y="18"/>
                    <a:pt x="11" y="18"/>
                  </a:cubicBezTo>
                  <a:cubicBezTo>
                    <a:pt x="11" y="17"/>
                    <a:pt x="12" y="17"/>
                    <a:pt x="12" y="16"/>
                  </a:cubicBezTo>
                  <a:cubicBezTo>
                    <a:pt x="12" y="16"/>
                    <a:pt x="12" y="15"/>
                    <a:pt x="12" y="14"/>
                  </a:cubicBezTo>
                  <a:cubicBezTo>
                    <a:pt x="12" y="13"/>
                    <a:pt x="11" y="12"/>
                    <a:pt x="11" y="11"/>
                  </a:cubicBezTo>
                  <a:cubicBezTo>
                    <a:pt x="10" y="11"/>
                    <a:pt x="9" y="10"/>
                    <a:pt x="8" y="10"/>
                  </a:cubicBezTo>
                  <a:close/>
                  <a:moveTo>
                    <a:pt x="8" y="16"/>
                  </a:moveTo>
                  <a:cubicBezTo>
                    <a:pt x="7" y="16"/>
                    <a:pt x="7" y="17"/>
                    <a:pt x="6" y="17"/>
                  </a:cubicBezTo>
                  <a:cubicBezTo>
                    <a:pt x="6" y="12"/>
                    <a:pt x="6" y="12"/>
                    <a:pt x="6" y="12"/>
                  </a:cubicBezTo>
                  <a:cubicBezTo>
                    <a:pt x="6" y="12"/>
                    <a:pt x="7" y="12"/>
                    <a:pt x="7" y="13"/>
                  </a:cubicBezTo>
                  <a:lnTo>
                    <a:pt x="8" y="16"/>
                  </a:lnTo>
                  <a:close/>
                  <a:moveTo>
                    <a:pt x="7" y="9"/>
                  </a:moveTo>
                  <a:cubicBezTo>
                    <a:pt x="6" y="9"/>
                    <a:pt x="6" y="9"/>
                    <a:pt x="5" y="9"/>
                  </a:cubicBezTo>
                  <a:cubicBezTo>
                    <a:pt x="5" y="5"/>
                    <a:pt x="5" y="5"/>
                    <a:pt x="5" y="5"/>
                  </a:cubicBezTo>
                  <a:cubicBezTo>
                    <a:pt x="5" y="5"/>
                    <a:pt x="6" y="5"/>
                    <a:pt x="6" y="5"/>
                  </a:cubicBezTo>
                  <a:lnTo>
                    <a:pt x="7"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4" name="Freeform 90"/>
            <p:cNvSpPr>
              <a:spLocks noEditPoints="1"/>
            </p:cNvSpPr>
            <p:nvPr>
              <p:custDataLst>
                <p:tags r:id="rId87"/>
              </p:custDataLst>
            </p:nvPr>
          </p:nvSpPr>
          <p:spPr bwMode="auto">
            <a:xfrm>
              <a:off x="1531144" y="2406450"/>
              <a:ext cx="123825" cy="180975"/>
            </a:xfrm>
            <a:custGeom>
              <a:avLst/>
              <a:gdLst>
                <a:gd name="T0" fmla="*/ 46 w 48"/>
                <a:gd name="T1" fmla="*/ 22 h 70"/>
                <a:gd name="T2" fmla="*/ 21 w 48"/>
                <a:gd name="T3" fmla="*/ 2 h 70"/>
                <a:gd name="T4" fmla="*/ 2 w 48"/>
                <a:gd name="T5" fmla="*/ 27 h 70"/>
                <a:gd name="T6" fmla="*/ 21 w 48"/>
                <a:gd name="T7" fmla="*/ 46 h 70"/>
                <a:gd name="T8" fmla="*/ 23 w 48"/>
                <a:gd name="T9" fmla="*/ 66 h 70"/>
                <a:gd name="T10" fmla="*/ 27 w 48"/>
                <a:gd name="T11" fmla="*/ 69 h 70"/>
                <a:gd name="T12" fmla="*/ 32 w 48"/>
                <a:gd name="T13" fmla="*/ 69 h 70"/>
                <a:gd name="T14" fmla="*/ 35 w 48"/>
                <a:gd name="T15" fmla="*/ 64 h 70"/>
                <a:gd name="T16" fmla="*/ 33 w 48"/>
                <a:gd name="T17" fmla="*/ 45 h 70"/>
                <a:gd name="T18" fmla="*/ 46 w 48"/>
                <a:gd name="T19" fmla="*/ 22 h 70"/>
                <a:gd name="T20" fmla="*/ 26 w 48"/>
                <a:gd name="T21" fmla="*/ 40 h 70"/>
                <a:gd name="T22" fmla="*/ 8 w 48"/>
                <a:gd name="T23" fmla="*/ 26 h 70"/>
                <a:gd name="T24" fmla="*/ 22 w 48"/>
                <a:gd name="T25" fmla="*/ 8 h 70"/>
                <a:gd name="T26" fmla="*/ 40 w 48"/>
                <a:gd name="T27" fmla="*/ 22 h 70"/>
                <a:gd name="T28" fmla="*/ 26 w 48"/>
                <a:gd name="T29"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0">
                  <a:moveTo>
                    <a:pt x="46" y="22"/>
                  </a:moveTo>
                  <a:cubicBezTo>
                    <a:pt x="45" y="9"/>
                    <a:pt x="34" y="0"/>
                    <a:pt x="21" y="2"/>
                  </a:cubicBezTo>
                  <a:cubicBezTo>
                    <a:pt x="9" y="3"/>
                    <a:pt x="0" y="15"/>
                    <a:pt x="2" y="27"/>
                  </a:cubicBezTo>
                  <a:cubicBezTo>
                    <a:pt x="3" y="37"/>
                    <a:pt x="11" y="45"/>
                    <a:pt x="21" y="46"/>
                  </a:cubicBezTo>
                  <a:cubicBezTo>
                    <a:pt x="23" y="66"/>
                    <a:pt x="23" y="66"/>
                    <a:pt x="23" y="66"/>
                  </a:cubicBezTo>
                  <a:cubicBezTo>
                    <a:pt x="23" y="68"/>
                    <a:pt x="25" y="70"/>
                    <a:pt x="27" y="69"/>
                  </a:cubicBezTo>
                  <a:cubicBezTo>
                    <a:pt x="32" y="69"/>
                    <a:pt x="32" y="69"/>
                    <a:pt x="32" y="69"/>
                  </a:cubicBezTo>
                  <a:cubicBezTo>
                    <a:pt x="34" y="68"/>
                    <a:pt x="36" y="66"/>
                    <a:pt x="35" y="64"/>
                  </a:cubicBezTo>
                  <a:cubicBezTo>
                    <a:pt x="33" y="45"/>
                    <a:pt x="33" y="45"/>
                    <a:pt x="33" y="45"/>
                  </a:cubicBezTo>
                  <a:cubicBezTo>
                    <a:pt x="42" y="41"/>
                    <a:pt x="48" y="32"/>
                    <a:pt x="46" y="22"/>
                  </a:cubicBezTo>
                  <a:close/>
                  <a:moveTo>
                    <a:pt x="26" y="40"/>
                  </a:moveTo>
                  <a:cubicBezTo>
                    <a:pt x="17" y="41"/>
                    <a:pt x="9" y="35"/>
                    <a:pt x="8" y="26"/>
                  </a:cubicBezTo>
                  <a:cubicBezTo>
                    <a:pt x="7" y="17"/>
                    <a:pt x="13" y="9"/>
                    <a:pt x="22" y="8"/>
                  </a:cubicBezTo>
                  <a:cubicBezTo>
                    <a:pt x="31" y="7"/>
                    <a:pt x="39" y="14"/>
                    <a:pt x="40" y="22"/>
                  </a:cubicBezTo>
                  <a:cubicBezTo>
                    <a:pt x="41" y="31"/>
                    <a:pt x="35" y="39"/>
                    <a:pt x="26" y="4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5" name="Freeform 91"/>
            <p:cNvSpPr/>
            <p:nvPr>
              <p:custDataLst>
                <p:tags r:id="rId88"/>
              </p:custDataLst>
            </p:nvPr>
          </p:nvSpPr>
          <p:spPr bwMode="auto">
            <a:xfrm>
              <a:off x="1500187" y="2377876"/>
              <a:ext cx="223838" cy="154781"/>
            </a:xfrm>
            <a:custGeom>
              <a:avLst/>
              <a:gdLst>
                <a:gd name="T0" fmla="*/ 71 w 87"/>
                <a:gd name="T1" fmla="*/ 1 h 60"/>
                <a:gd name="T2" fmla="*/ 10 w 87"/>
                <a:gd name="T3" fmla="*/ 8 h 60"/>
                <a:gd name="T4" fmla="*/ 0 w 87"/>
                <a:gd name="T5" fmla="*/ 20 h 60"/>
                <a:gd name="T6" fmla="*/ 4 w 87"/>
                <a:gd name="T7" fmla="*/ 50 h 60"/>
                <a:gd name="T8" fmla="*/ 16 w 87"/>
                <a:gd name="T9" fmla="*/ 59 h 60"/>
                <a:gd name="T10" fmla="*/ 20 w 87"/>
                <a:gd name="T11" fmla="*/ 59 h 60"/>
                <a:gd name="T12" fmla="*/ 15 w 87"/>
                <a:gd name="T13" fmla="*/ 55 h 60"/>
                <a:gd name="T14" fmla="*/ 15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6 w 87"/>
                <a:gd name="T29" fmla="*/ 47 h 60"/>
                <a:gd name="T30" fmla="*/ 61 w 87"/>
                <a:gd name="T31" fmla="*/ 49 h 60"/>
                <a:gd name="T32" fmla="*/ 57 w 87"/>
                <a:gd name="T33" fmla="*/ 54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8"/>
                    <a:pt x="10" y="8"/>
                    <a:pt x="10" y="8"/>
                  </a:cubicBezTo>
                  <a:cubicBezTo>
                    <a:pt x="4" y="9"/>
                    <a:pt x="0" y="15"/>
                    <a:pt x="0" y="20"/>
                  </a:cubicBezTo>
                  <a:cubicBezTo>
                    <a:pt x="4" y="50"/>
                    <a:pt x="4" y="50"/>
                    <a:pt x="4" y="50"/>
                  </a:cubicBezTo>
                  <a:cubicBezTo>
                    <a:pt x="5" y="56"/>
                    <a:pt x="10" y="60"/>
                    <a:pt x="16" y="59"/>
                  </a:cubicBezTo>
                  <a:cubicBezTo>
                    <a:pt x="20" y="59"/>
                    <a:pt x="20" y="59"/>
                    <a:pt x="20" y="59"/>
                  </a:cubicBezTo>
                  <a:cubicBezTo>
                    <a:pt x="19" y="58"/>
                    <a:pt x="17" y="56"/>
                    <a:pt x="15" y="55"/>
                  </a:cubicBezTo>
                  <a:cubicBezTo>
                    <a:pt x="15" y="55"/>
                    <a:pt x="15" y="55"/>
                    <a:pt x="15" y="55"/>
                  </a:cubicBezTo>
                  <a:cubicBezTo>
                    <a:pt x="12" y="55"/>
                    <a:pt x="9" y="53"/>
                    <a:pt x="9" y="50"/>
                  </a:cubicBezTo>
                  <a:cubicBezTo>
                    <a:pt x="5" y="20"/>
                    <a:pt x="5" y="20"/>
                    <a:pt x="5" y="20"/>
                  </a:cubicBezTo>
                  <a:cubicBezTo>
                    <a:pt x="5" y="16"/>
                    <a:pt x="7" y="13"/>
                    <a:pt x="10" y="13"/>
                  </a:cubicBezTo>
                  <a:cubicBezTo>
                    <a:pt x="71" y="6"/>
                    <a:pt x="71" y="6"/>
                    <a:pt x="71" y="6"/>
                  </a:cubicBezTo>
                  <a:cubicBezTo>
                    <a:pt x="75" y="5"/>
                    <a:pt x="78" y="7"/>
                    <a:pt x="78" y="11"/>
                  </a:cubicBezTo>
                  <a:cubicBezTo>
                    <a:pt x="82" y="41"/>
                    <a:pt x="82" y="41"/>
                    <a:pt x="82" y="41"/>
                  </a:cubicBezTo>
                  <a:cubicBezTo>
                    <a:pt x="82" y="44"/>
                    <a:pt x="80" y="47"/>
                    <a:pt x="76" y="47"/>
                  </a:cubicBezTo>
                  <a:cubicBezTo>
                    <a:pt x="61" y="49"/>
                    <a:pt x="61" y="49"/>
                    <a:pt x="61" y="49"/>
                  </a:cubicBezTo>
                  <a:cubicBezTo>
                    <a:pt x="60" y="51"/>
                    <a:pt x="59" y="53"/>
                    <a:pt x="57" y="54"/>
                  </a:cubicBezTo>
                  <a:cubicBezTo>
                    <a:pt x="77" y="52"/>
                    <a:pt x="77" y="52"/>
                    <a:pt x="77" y="52"/>
                  </a:cubicBezTo>
                  <a:cubicBezTo>
                    <a:pt x="83" y="51"/>
                    <a:pt x="87" y="46"/>
                    <a:pt x="86" y="40"/>
                  </a:cubicBezTo>
                  <a:cubicBezTo>
                    <a:pt x="83" y="10"/>
                    <a:pt x="83" y="10"/>
                    <a:pt x="83" y="10"/>
                  </a:cubicBezTo>
                  <a:cubicBezTo>
                    <a:pt x="82" y="4"/>
                    <a:pt x="77" y="0"/>
                    <a:pt x="71"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6" name="Freeform 92"/>
            <p:cNvSpPr>
              <a:spLocks noEditPoints="1"/>
            </p:cNvSpPr>
            <p:nvPr>
              <p:custDataLst>
                <p:tags r:id="rId89"/>
              </p:custDataLst>
            </p:nvPr>
          </p:nvSpPr>
          <p:spPr bwMode="auto">
            <a:xfrm>
              <a:off x="2653903" y="2187376"/>
              <a:ext cx="27384" cy="59531"/>
            </a:xfrm>
            <a:custGeom>
              <a:avLst/>
              <a:gdLst>
                <a:gd name="T0" fmla="*/ 8 w 11"/>
                <a:gd name="T1" fmla="*/ 10 h 23"/>
                <a:gd name="T2" fmla="*/ 7 w 11"/>
                <a:gd name="T3" fmla="*/ 5 h 23"/>
                <a:gd name="T4" fmla="*/ 7 w 11"/>
                <a:gd name="T5" fmla="*/ 5 h 23"/>
                <a:gd name="T6" fmla="*/ 9 w 11"/>
                <a:gd name="T7" fmla="*/ 5 h 23"/>
                <a:gd name="T8" fmla="*/ 9 w 11"/>
                <a:gd name="T9" fmla="*/ 5 h 23"/>
                <a:gd name="T10" fmla="*/ 9 w 11"/>
                <a:gd name="T11" fmla="*/ 4 h 23"/>
                <a:gd name="T12" fmla="*/ 9 w 11"/>
                <a:gd name="T13" fmla="*/ 3 h 23"/>
                <a:gd name="T14" fmla="*/ 9 w 11"/>
                <a:gd name="T15" fmla="*/ 3 h 23"/>
                <a:gd name="T16" fmla="*/ 8 w 11"/>
                <a:gd name="T17" fmla="*/ 3 h 23"/>
                <a:gd name="T18" fmla="*/ 8 w 11"/>
                <a:gd name="T19" fmla="*/ 3 h 23"/>
                <a:gd name="T20" fmla="*/ 7 w 11"/>
                <a:gd name="T21" fmla="*/ 3 h 23"/>
                <a:gd name="T22" fmla="*/ 6 w 11"/>
                <a:gd name="T23" fmla="*/ 1 h 23"/>
                <a:gd name="T24" fmla="*/ 6 w 11"/>
                <a:gd name="T25" fmla="*/ 0 h 23"/>
                <a:gd name="T26" fmla="*/ 5 w 11"/>
                <a:gd name="T27" fmla="*/ 1 h 23"/>
                <a:gd name="T28" fmla="*/ 5 w 11"/>
                <a:gd name="T29" fmla="*/ 3 h 23"/>
                <a:gd name="T30" fmla="*/ 5 w 11"/>
                <a:gd name="T31" fmla="*/ 3 h 23"/>
                <a:gd name="T32" fmla="*/ 4 w 11"/>
                <a:gd name="T33" fmla="*/ 3 h 23"/>
                <a:gd name="T34" fmla="*/ 3 w 11"/>
                <a:gd name="T35" fmla="*/ 1 h 23"/>
                <a:gd name="T36" fmla="*/ 3 w 11"/>
                <a:gd name="T37" fmla="*/ 0 h 23"/>
                <a:gd name="T38" fmla="*/ 2 w 11"/>
                <a:gd name="T39" fmla="*/ 1 h 23"/>
                <a:gd name="T40" fmla="*/ 2 w 11"/>
                <a:gd name="T41" fmla="*/ 4 h 23"/>
                <a:gd name="T42" fmla="*/ 1 w 11"/>
                <a:gd name="T43" fmla="*/ 5 h 23"/>
                <a:gd name="T44" fmla="*/ 0 w 11"/>
                <a:gd name="T45" fmla="*/ 6 h 23"/>
                <a:gd name="T46" fmla="*/ 0 w 11"/>
                <a:gd name="T47" fmla="*/ 8 h 23"/>
                <a:gd name="T48" fmla="*/ 0 w 11"/>
                <a:gd name="T49" fmla="*/ 10 h 23"/>
                <a:gd name="T50" fmla="*/ 1 w 11"/>
                <a:gd name="T51" fmla="*/ 11 h 23"/>
                <a:gd name="T52" fmla="*/ 3 w 11"/>
                <a:gd name="T53" fmla="*/ 12 h 23"/>
                <a:gd name="T54" fmla="*/ 3 w 11"/>
                <a:gd name="T55" fmla="*/ 12 h 23"/>
                <a:gd name="T56" fmla="*/ 4 w 11"/>
                <a:gd name="T57" fmla="*/ 17 h 23"/>
                <a:gd name="T58" fmla="*/ 3 w 11"/>
                <a:gd name="T59" fmla="*/ 17 h 23"/>
                <a:gd name="T60" fmla="*/ 1 w 11"/>
                <a:gd name="T61" fmla="*/ 17 h 23"/>
                <a:gd name="T62" fmla="*/ 1 w 11"/>
                <a:gd name="T63" fmla="*/ 17 h 23"/>
                <a:gd name="T64" fmla="*/ 0 w 11"/>
                <a:gd name="T65" fmla="*/ 18 h 23"/>
                <a:gd name="T66" fmla="*/ 0 w 11"/>
                <a:gd name="T67" fmla="*/ 19 h 23"/>
                <a:gd name="T68" fmla="*/ 1 w 11"/>
                <a:gd name="T69" fmla="*/ 19 h 23"/>
                <a:gd name="T70" fmla="*/ 2 w 11"/>
                <a:gd name="T71" fmla="*/ 20 h 23"/>
                <a:gd name="T72" fmla="*/ 4 w 11"/>
                <a:gd name="T73" fmla="*/ 20 h 23"/>
                <a:gd name="T74" fmla="*/ 5 w 11"/>
                <a:gd name="T75" fmla="*/ 22 h 23"/>
                <a:gd name="T76" fmla="*/ 5 w 11"/>
                <a:gd name="T77" fmla="*/ 23 h 23"/>
                <a:gd name="T78" fmla="*/ 6 w 11"/>
                <a:gd name="T79" fmla="*/ 22 h 23"/>
                <a:gd name="T80" fmla="*/ 6 w 11"/>
                <a:gd name="T81" fmla="*/ 20 h 23"/>
                <a:gd name="T82" fmla="*/ 7 w 11"/>
                <a:gd name="T83" fmla="*/ 19 h 23"/>
                <a:gd name="T84" fmla="*/ 8 w 11"/>
                <a:gd name="T85" fmla="*/ 22 h 23"/>
                <a:gd name="T86" fmla="*/ 8 w 11"/>
                <a:gd name="T87" fmla="*/ 23 h 23"/>
                <a:gd name="T88" fmla="*/ 9 w 11"/>
                <a:gd name="T89" fmla="*/ 22 h 23"/>
                <a:gd name="T90" fmla="*/ 9 w 11"/>
                <a:gd name="T91" fmla="*/ 19 h 23"/>
                <a:gd name="T92" fmla="*/ 10 w 11"/>
                <a:gd name="T93" fmla="*/ 18 h 23"/>
                <a:gd name="T94" fmla="*/ 11 w 11"/>
                <a:gd name="T95" fmla="*/ 17 h 23"/>
                <a:gd name="T96" fmla="*/ 11 w 11"/>
                <a:gd name="T97" fmla="*/ 14 h 23"/>
                <a:gd name="T98" fmla="*/ 10 w 11"/>
                <a:gd name="T99" fmla="*/ 11 h 23"/>
                <a:gd name="T100" fmla="*/ 8 w 11"/>
                <a:gd name="T101" fmla="*/ 10 h 23"/>
                <a:gd name="T102" fmla="*/ 7 w 11"/>
                <a:gd name="T103" fmla="*/ 16 h 23"/>
                <a:gd name="T104" fmla="*/ 5 w 11"/>
                <a:gd name="T105" fmla="*/ 17 h 23"/>
                <a:gd name="T106" fmla="*/ 5 w 11"/>
                <a:gd name="T107" fmla="*/ 12 h 23"/>
                <a:gd name="T108" fmla="*/ 6 w 11"/>
                <a:gd name="T109" fmla="*/ 13 h 23"/>
                <a:gd name="T110" fmla="*/ 7 w 11"/>
                <a:gd name="T111" fmla="*/ 16 h 23"/>
                <a:gd name="T112" fmla="*/ 6 w 11"/>
                <a:gd name="T113" fmla="*/ 10 h 23"/>
                <a:gd name="T114" fmla="*/ 4 w 11"/>
                <a:gd name="T115" fmla="*/ 9 h 23"/>
                <a:gd name="T116" fmla="*/ 4 w 11"/>
                <a:gd name="T117" fmla="*/ 6 h 23"/>
                <a:gd name="T118" fmla="*/ 5 w 11"/>
                <a:gd name="T119" fmla="*/ 5 h 23"/>
                <a:gd name="T120" fmla="*/ 6 w 11"/>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 h="23">
                  <a:moveTo>
                    <a:pt x="8" y="10"/>
                  </a:moveTo>
                  <a:cubicBezTo>
                    <a:pt x="7" y="5"/>
                    <a:pt x="7" y="5"/>
                    <a:pt x="7" y="5"/>
                  </a:cubicBezTo>
                  <a:cubicBezTo>
                    <a:pt x="7" y="5"/>
                    <a:pt x="7" y="5"/>
                    <a:pt x="7" y="5"/>
                  </a:cubicBezTo>
                  <a:cubicBezTo>
                    <a:pt x="8" y="5"/>
                    <a:pt x="8" y="5"/>
                    <a:pt x="9" y="5"/>
                  </a:cubicBezTo>
                  <a:cubicBezTo>
                    <a:pt x="9" y="6"/>
                    <a:pt x="9" y="5"/>
                    <a:pt x="9" y="5"/>
                  </a:cubicBezTo>
                  <a:cubicBezTo>
                    <a:pt x="9" y="5"/>
                    <a:pt x="9" y="5"/>
                    <a:pt x="9" y="4"/>
                  </a:cubicBezTo>
                  <a:cubicBezTo>
                    <a:pt x="9" y="4"/>
                    <a:pt x="9" y="4"/>
                    <a:pt x="9" y="3"/>
                  </a:cubicBezTo>
                  <a:cubicBezTo>
                    <a:pt x="9" y="3"/>
                    <a:pt x="9" y="3"/>
                    <a:pt x="9" y="3"/>
                  </a:cubicBezTo>
                  <a:cubicBezTo>
                    <a:pt x="9" y="3"/>
                    <a:pt x="9" y="3"/>
                    <a:pt x="8" y="3"/>
                  </a:cubicBezTo>
                  <a:cubicBezTo>
                    <a:pt x="8" y="3"/>
                    <a:pt x="8" y="3"/>
                    <a:pt x="8" y="3"/>
                  </a:cubicBezTo>
                  <a:cubicBezTo>
                    <a:pt x="7" y="3"/>
                    <a:pt x="7" y="3"/>
                    <a:pt x="7" y="3"/>
                  </a:cubicBezTo>
                  <a:cubicBezTo>
                    <a:pt x="6" y="1"/>
                    <a:pt x="6" y="1"/>
                    <a:pt x="6" y="1"/>
                  </a:cubicBezTo>
                  <a:cubicBezTo>
                    <a:pt x="6" y="0"/>
                    <a:pt x="6" y="0"/>
                    <a:pt x="6" y="0"/>
                  </a:cubicBezTo>
                  <a:cubicBezTo>
                    <a:pt x="5" y="0"/>
                    <a:pt x="5" y="0"/>
                    <a:pt x="5" y="1"/>
                  </a:cubicBezTo>
                  <a:cubicBezTo>
                    <a:pt x="5" y="3"/>
                    <a:pt x="5" y="3"/>
                    <a:pt x="5" y="3"/>
                  </a:cubicBezTo>
                  <a:cubicBezTo>
                    <a:pt x="5" y="3"/>
                    <a:pt x="5" y="3"/>
                    <a:pt x="5" y="3"/>
                  </a:cubicBezTo>
                  <a:cubicBezTo>
                    <a:pt x="5" y="3"/>
                    <a:pt x="4" y="3"/>
                    <a:pt x="4" y="3"/>
                  </a:cubicBezTo>
                  <a:cubicBezTo>
                    <a:pt x="3" y="1"/>
                    <a:pt x="3" y="1"/>
                    <a:pt x="3" y="1"/>
                  </a:cubicBezTo>
                  <a:cubicBezTo>
                    <a:pt x="3" y="1"/>
                    <a:pt x="3" y="0"/>
                    <a:pt x="3" y="0"/>
                  </a:cubicBezTo>
                  <a:cubicBezTo>
                    <a:pt x="2" y="0"/>
                    <a:pt x="2" y="1"/>
                    <a:pt x="2" y="1"/>
                  </a:cubicBezTo>
                  <a:cubicBezTo>
                    <a:pt x="2" y="4"/>
                    <a:pt x="2" y="4"/>
                    <a:pt x="2" y="4"/>
                  </a:cubicBezTo>
                  <a:cubicBezTo>
                    <a:pt x="2" y="4"/>
                    <a:pt x="1" y="4"/>
                    <a:pt x="1" y="5"/>
                  </a:cubicBezTo>
                  <a:cubicBezTo>
                    <a:pt x="0" y="5"/>
                    <a:pt x="0" y="6"/>
                    <a:pt x="0" y="6"/>
                  </a:cubicBezTo>
                  <a:cubicBezTo>
                    <a:pt x="0" y="7"/>
                    <a:pt x="0" y="7"/>
                    <a:pt x="0" y="8"/>
                  </a:cubicBezTo>
                  <a:cubicBezTo>
                    <a:pt x="0" y="9"/>
                    <a:pt x="0" y="9"/>
                    <a:pt x="0" y="10"/>
                  </a:cubicBezTo>
                  <a:cubicBezTo>
                    <a:pt x="1" y="10"/>
                    <a:pt x="1" y="11"/>
                    <a:pt x="1" y="11"/>
                  </a:cubicBezTo>
                  <a:cubicBezTo>
                    <a:pt x="2" y="11"/>
                    <a:pt x="2" y="12"/>
                    <a:pt x="3" y="12"/>
                  </a:cubicBezTo>
                  <a:cubicBezTo>
                    <a:pt x="3" y="12"/>
                    <a:pt x="3" y="12"/>
                    <a:pt x="3" y="12"/>
                  </a:cubicBezTo>
                  <a:cubicBezTo>
                    <a:pt x="4" y="17"/>
                    <a:pt x="4" y="17"/>
                    <a:pt x="4" y="17"/>
                  </a:cubicBezTo>
                  <a:cubicBezTo>
                    <a:pt x="3" y="17"/>
                    <a:pt x="3" y="17"/>
                    <a:pt x="3" y="17"/>
                  </a:cubicBezTo>
                  <a:cubicBezTo>
                    <a:pt x="2" y="17"/>
                    <a:pt x="1" y="17"/>
                    <a:pt x="1" y="17"/>
                  </a:cubicBezTo>
                  <a:cubicBezTo>
                    <a:pt x="1" y="17"/>
                    <a:pt x="1" y="17"/>
                    <a:pt x="1" y="17"/>
                  </a:cubicBezTo>
                  <a:cubicBezTo>
                    <a:pt x="1" y="17"/>
                    <a:pt x="0" y="18"/>
                    <a:pt x="0" y="18"/>
                  </a:cubicBezTo>
                  <a:cubicBezTo>
                    <a:pt x="0" y="18"/>
                    <a:pt x="0" y="18"/>
                    <a:pt x="0" y="19"/>
                  </a:cubicBezTo>
                  <a:cubicBezTo>
                    <a:pt x="0" y="19"/>
                    <a:pt x="0" y="19"/>
                    <a:pt x="1" y="19"/>
                  </a:cubicBezTo>
                  <a:cubicBezTo>
                    <a:pt x="1" y="19"/>
                    <a:pt x="2" y="20"/>
                    <a:pt x="2" y="20"/>
                  </a:cubicBezTo>
                  <a:cubicBezTo>
                    <a:pt x="3" y="20"/>
                    <a:pt x="4" y="20"/>
                    <a:pt x="4" y="20"/>
                  </a:cubicBezTo>
                  <a:cubicBezTo>
                    <a:pt x="5" y="22"/>
                    <a:pt x="5" y="22"/>
                    <a:pt x="5" y="22"/>
                  </a:cubicBezTo>
                  <a:cubicBezTo>
                    <a:pt x="5" y="23"/>
                    <a:pt x="5" y="23"/>
                    <a:pt x="5" y="23"/>
                  </a:cubicBezTo>
                  <a:cubicBezTo>
                    <a:pt x="6" y="23"/>
                    <a:pt x="6" y="23"/>
                    <a:pt x="6" y="22"/>
                  </a:cubicBezTo>
                  <a:cubicBezTo>
                    <a:pt x="6" y="20"/>
                    <a:pt x="6" y="20"/>
                    <a:pt x="6" y="20"/>
                  </a:cubicBezTo>
                  <a:cubicBezTo>
                    <a:pt x="6" y="20"/>
                    <a:pt x="7" y="19"/>
                    <a:pt x="7" y="19"/>
                  </a:cubicBezTo>
                  <a:cubicBezTo>
                    <a:pt x="8" y="22"/>
                    <a:pt x="8" y="22"/>
                    <a:pt x="8" y="22"/>
                  </a:cubicBezTo>
                  <a:cubicBezTo>
                    <a:pt x="8" y="22"/>
                    <a:pt x="8" y="23"/>
                    <a:pt x="8" y="23"/>
                  </a:cubicBezTo>
                  <a:cubicBezTo>
                    <a:pt x="9" y="23"/>
                    <a:pt x="9" y="22"/>
                    <a:pt x="9" y="22"/>
                  </a:cubicBezTo>
                  <a:cubicBezTo>
                    <a:pt x="9" y="19"/>
                    <a:pt x="9" y="19"/>
                    <a:pt x="9" y="19"/>
                  </a:cubicBezTo>
                  <a:cubicBezTo>
                    <a:pt x="9" y="19"/>
                    <a:pt x="9" y="18"/>
                    <a:pt x="10" y="18"/>
                  </a:cubicBezTo>
                  <a:cubicBezTo>
                    <a:pt x="10" y="18"/>
                    <a:pt x="11" y="17"/>
                    <a:pt x="11" y="17"/>
                  </a:cubicBezTo>
                  <a:cubicBezTo>
                    <a:pt x="11" y="16"/>
                    <a:pt x="11" y="15"/>
                    <a:pt x="11" y="14"/>
                  </a:cubicBezTo>
                  <a:cubicBezTo>
                    <a:pt x="11" y="13"/>
                    <a:pt x="11" y="12"/>
                    <a:pt x="10" y="11"/>
                  </a:cubicBezTo>
                  <a:cubicBezTo>
                    <a:pt x="9" y="11"/>
                    <a:pt x="8" y="10"/>
                    <a:pt x="8" y="10"/>
                  </a:cubicBezTo>
                  <a:close/>
                  <a:moveTo>
                    <a:pt x="7" y="16"/>
                  </a:moveTo>
                  <a:cubicBezTo>
                    <a:pt x="6" y="17"/>
                    <a:pt x="6" y="17"/>
                    <a:pt x="5" y="17"/>
                  </a:cubicBezTo>
                  <a:cubicBezTo>
                    <a:pt x="5" y="12"/>
                    <a:pt x="5" y="12"/>
                    <a:pt x="5" y="12"/>
                  </a:cubicBezTo>
                  <a:cubicBezTo>
                    <a:pt x="5" y="12"/>
                    <a:pt x="6" y="13"/>
                    <a:pt x="6" y="13"/>
                  </a:cubicBezTo>
                  <a:lnTo>
                    <a:pt x="7" y="16"/>
                  </a:lnTo>
                  <a:close/>
                  <a:moveTo>
                    <a:pt x="6" y="10"/>
                  </a:moveTo>
                  <a:cubicBezTo>
                    <a:pt x="5" y="9"/>
                    <a:pt x="5" y="9"/>
                    <a:pt x="4" y="9"/>
                  </a:cubicBezTo>
                  <a:cubicBezTo>
                    <a:pt x="4" y="6"/>
                    <a:pt x="4" y="6"/>
                    <a:pt x="4" y="6"/>
                  </a:cubicBezTo>
                  <a:cubicBezTo>
                    <a:pt x="4" y="6"/>
                    <a:pt x="5" y="5"/>
                    <a:pt x="5" y="5"/>
                  </a:cubicBezTo>
                  <a:lnTo>
                    <a:pt x="6"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7" name="Freeform 93"/>
            <p:cNvSpPr>
              <a:spLocks noEditPoints="1"/>
            </p:cNvSpPr>
            <p:nvPr>
              <p:custDataLst>
                <p:tags r:id="rId90"/>
              </p:custDataLst>
            </p:nvPr>
          </p:nvSpPr>
          <p:spPr bwMode="auto">
            <a:xfrm>
              <a:off x="2603897" y="2156419"/>
              <a:ext cx="123825" cy="178594"/>
            </a:xfrm>
            <a:custGeom>
              <a:avLst/>
              <a:gdLst>
                <a:gd name="T0" fmla="*/ 47 w 48"/>
                <a:gd name="T1" fmla="*/ 21 h 69"/>
                <a:gd name="T2" fmla="*/ 21 w 48"/>
                <a:gd name="T3" fmla="*/ 1 h 69"/>
                <a:gd name="T4" fmla="*/ 2 w 48"/>
                <a:gd name="T5" fmla="*/ 26 h 69"/>
                <a:gd name="T6" fmla="*/ 21 w 48"/>
                <a:gd name="T7" fmla="*/ 46 h 69"/>
                <a:gd name="T8" fmla="*/ 23 w 48"/>
                <a:gd name="T9" fmla="*/ 65 h 69"/>
                <a:gd name="T10" fmla="*/ 28 w 48"/>
                <a:gd name="T11" fmla="*/ 69 h 69"/>
                <a:gd name="T12" fmla="*/ 32 w 48"/>
                <a:gd name="T13" fmla="*/ 68 h 69"/>
                <a:gd name="T14" fmla="*/ 35 w 48"/>
                <a:gd name="T15" fmla="*/ 63 h 69"/>
                <a:gd name="T16" fmla="*/ 33 w 48"/>
                <a:gd name="T17" fmla="*/ 44 h 69"/>
                <a:gd name="T18" fmla="*/ 47 w 48"/>
                <a:gd name="T19" fmla="*/ 21 h 69"/>
                <a:gd name="T20" fmla="*/ 26 w 48"/>
                <a:gd name="T21" fmla="*/ 39 h 69"/>
                <a:gd name="T22" fmla="*/ 8 w 48"/>
                <a:gd name="T23" fmla="*/ 25 h 69"/>
                <a:gd name="T24" fmla="*/ 22 w 48"/>
                <a:gd name="T25" fmla="*/ 8 h 69"/>
                <a:gd name="T26" fmla="*/ 40 w 48"/>
                <a:gd name="T27" fmla="*/ 22 h 69"/>
                <a:gd name="T28" fmla="*/ 26 w 48"/>
                <a:gd name="T2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9">
                  <a:moveTo>
                    <a:pt x="47" y="21"/>
                  </a:moveTo>
                  <a:cubicBezTo>
                    <a:pt x="45" y="8"/>
                    <a:pt x="34" y="0"/>
                    <a:pt x="21" y="1"/>
                  </a:cubicBezTo>
                  <a:cubicBezTo>
                    <a:pt x="9" y="3"/>
                    <a:pt x="0" y="14"/>
                    <a:pt x="2" y="26"/>
                  </a:cubicBezTo>
                  <a:cubicBezTo>
                    <a:pt x="3" y="36"/>
                    <a:pt x="11" y="44"/>
                    <a:pt x="21" y="46"/>
                  </a:cubicBezTo>
                  <a:cubicBezTo>
                    <a:pt x="23" y="65"/>
                    <a:pt x="23" y="65"/>
                    <a:pt x="23" y="65"/>
                  </a:cubicBezTo>
                  <a:cubicBezTo>
                    <a:pt x="23" y="67"/>
                    <a:pt x="25" y="69"/>
                    <a:pt x="28" y="69"/>
                  </a:cubicBezTo>
                  <a:cubicBezTo>
                    <a:pt x="32" y="68"/>
                    <a:pt x="32" y="68"/>
                    <a:pt x="32" y="68"/>
                  </a:cubicBezTo>
                  <a:cubicBezTo>
                    <a:pt x="34" y="68"/>
                    <a:pt x="36" y="66"/>
                    <a:pt x="35" y="63"/>
                  </a:cubicBezTo>
                  <a:cubicBezTo>
                    <a:pt x="33" y="44"/>
                    <a:pt x="33" y="44"/>
                    <a:pt x="33" y="44"/>
                  </a:cubicBezTo>
                  <a:cubicBezTo>
                    <a:pt x="42" y="40"/>
                    <a:pt x="48" y="31"/>
                    <a:pt x="47" y="21"/>
                  </a:cubicBezTo>
                  <a:close/>
                  <a:moveTo>
                    <a:pt x="26" y="39"/>
                  </a:moveTo>
                  <a:cubicBezTo>
                    <a:pt x="17" y="41"/>
                    <a:pt x="9" y="34"/>
                    <a:pt x="8" y="25"/>
                  </a:cubicBezTo>
                  <a:cubicBezTo>
                    <a:pt x="7" y="17"/>
                    <a:pt x="13" y="9"/>
                    <a:pt x="22" y="8"/>
                  </a:cubicBezTo>
                  <a:cubicBezTo>
                    <a:pt x="31" y="7"/>
                    <a:pt x="39" y="13"/>
                    <a:pt x="40" y="22"/>
                  </a:cubicBezTo>
                  <a:cubicBezTo>
                    <a:pt x="41" y="30"/>
                    <a:pt x="35" y="38"/>
                    <a:pt x="26" y="3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8" name="Freeform 94"/>
            <p:cNvSpPr/>
            <p:nvPr>
              <p:custDataLst>
                <p:tags r:id="rId91"/>
              </p:custDataLst>
            </p:nvPr>
          </p:nvSpPr>
          <p:spPr bwMode="auto">
            <a:xfrm>
              <a:off x="2574130" y="2125463"/>
              <a:ext cx="223838" cy="154781"/>
            </a:xfrm>
            <a:custGeom>
              <a:avLst/>
              <a:gdLst>
                <a:gd name="T0" fmla="*/ 71 w 87"/>
                <a:gd name="T1" fmla="*/ 1 h 60"/>
                <a:gd name="T2" fmla="*/ 10 w 87"/>
                <a:gd name="T3" fmla="*/ 9 h 60"/>
                <a:gd name="T4" fmla="*/ 1 w 87"/>
                <a:gd name="T5" fmla="*/ 21 h 60"/>
                <a:gd name="T6" fmla="*/ 4 w 87"/>
                <a:gd name="T7" fmla="*/ 50 h 60"/>
                <a:gd name="T8" fmla="*/ 16 w 87"/>
                <a:gd name="T9" fmla="*/ 60 h 60"/>
                <a:gd name="T10" fmla="*/ 20 w 87"/>
                <a:gd name="T11" fmla="*/ 59 h 60"/>
                <a:gd name="T12" fmla="*/ 16 w 87"/>
                <a:gd name="T13" fmla="*/ 55 h 60"/>
                <a:gd name="T14" fmla="*/ 16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7 w 87"/>
                <a:gd name="T29" fmla="*/ 48 h 60"/>
                <a:gd name="T30" fmla="*/ 61 w 87"/>
                <a:gd name="T31" fmla="*/ 49 h 60"/>
                <a:gd name="T32" fmla="*/ 57 w 87"/>
                <a:gd name="T33" fmla="*/ 55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9"/>
                    <a:pt x="10" y="9"/>
                    <a:pt x="10" y="9"/>
                  </a:cubicBezTo>
                  <a:cubicBezTo>
                    <a:pt x="4" y="9"/>
                    <a:pt x="0" y="15"/>
                    <a:pt x="1" y="21"/>
                  </a:cubicBezTo>
                  <a:cubicBezTo>
                    <a:pt x="4" y="50"/>
                    <a:pt x="4" y="50"/>
                    <a:pt x="4" y="50"/>
                  </a:cubicBezTo>
                  <a:cubicBezTo>
                    <a:pt x="5" y="56"/>
                    <a:pt x="10" y="60"/>
                    <a:pt x="16" y="60"/>
                  </a:cubicBezTo>
                  <a:cubicBezTo>
                    <a:pt x="20" y="59"/>
                    <a:pt x="20" y="59"/>
                    <a:pt x="20" y="59"/>
                  </a:cubicBezTo>
                  <a:cubicBezTo>
                    <a:pt x="19" y="58"/>
                    <a:pt x="17" y="57"/>
                    <a:pt x="16" y="55"/>
                  </a:cubicBezTo>
                  <a:cubicBezTo>
                    <a:pt x="16" y="55"/>
                    <a:pt x="16" y="55"/>
                    <a:pt x="16" y="55"/>
                  </a:cubicBezTo>
                  <a:cubicBezTo>
                    <a:pt x="12" y="55"/>
                    <a:pt x="9" y="53"/>
                    <a:pt x="9" y="50"/>
                  </a:cubicBezTo>
                  <a:cubicBezTo>
                    <a:pt x="5" y="20"/>
                    <a:pt x="5" y="20"/>
                    <a:pt x="5" y="20"/>
                  </a:cubicBezTo>
                  <a:cubicBezTo>
                    <a:pt x="5" y="17"/>
                    <a:pt x="7" y="14"/>
                    <a:pt x="10" y="13"/>
                  </a:cubicBezTo>
                  <a:cubicBezTo>
                    <a:pt x="71" y="6"/>
                    <a:pt x="71" y="6"/>
                    <a:pt x="71" y="6"/>
                  </a:cubicBezTo>
                  <a:cubicBezTo>
                    <a:pt x="75" y="5"/>
                    <a:pt x="78" y="8"/>
                    <a:pt x="78" y="11"/>
                  </a:cubicBezTo>
                  <a:cubicBezTo>
                    <a:pt x="82" y="41"/>
                    <a:pt x="82" y="41"/>
                    <a:pt x="82" y="41"/>
                  </a:cubicBezTo>
                  <a:cubicBezTo>
                    <a:pt x="82" y="44"/>
                    <a:pt x="80" y="47"/>
                    <a:pt x="77" y="48"/>
                  </a:cubicBezTo>
                  <a:cubicBezTo>
                    <a:pt x="61" y="49"/>
                    <a:pt x="61" y="49"/>
                    <a:pt x="61" y="49"/>
                  </a:cubicBezTo>
                  <a:cubicBezTo>
                    <a:pt x="60" y="51"/>
                    <a:pt x="59" y="53"/>
                    <a:pt x="57" y="55"/>
                  </a:cubicBezTo>
                  <a:cubicBezTo>
                    <a:pt x="77" y="52"/>
                    <a:pt x="77" y="52"/>
                    <a:pt x="77" y="52"/>
                  </a:cubicBezTo>
                  <a:cubicBezTo>
                    <a:pt x="83" y="51"/>
                    <a:pt x="87" y="46"/>
                    <a:pt x="86" y="40"/>
                  </a:cubicBezTo>
                  <a:cubicBezTo>
                    <a:pt x="83" y="10"/>
                    <a:pt x="83" y="10"/>
                    <a:pt x="83" y="10"/>
                  </a:cubicBezTo>
                  <a:cubicBezTo>
                    <a:pt x="82" y="5"/>
                    <a:pt x="77" y="0"/>
                    <a:pt x="71"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9" name="Freeform 95"/>
            <p:cNvSpPr/>
            <p:nvPr>
              <p:custDataLst>
                <p:tags r:id="rId92"/>
              </p:custDataLst>
            </p:nvPr>
          </p:nvSpPr>
          <p:spPr bwMode="auto">
            <a:xfrm>
              <a:off x="704850" y="2658862"/>
              <a:ext cx="216694" cy="167879"/>
            </a:xfrm>
            <a:custGeom>
              <a:avLst/>
              <a:gdLst>
                <a:gd name="T0" fmla="*/ 84 w 84"/>
                <a:gd name="T1" fmla="*/ 1 h 65"/>
                <a:gd name="T2" fmla="*/ 45 w 84"/>
                <a:gd name="T3" fmla="*/ 51 h 65"/>
                <a:gd name="T4" fmla="*/ 28 w 84"/>
                <a:gd name="T5" fmla="*/ 38 h 65"/>
                <a:gd name="T6" fmla="*/ 2 w 84"/>
                <a:gd name="T7" fmla="*/ 65 h 65"/>
                <a:gd name="T8" fmla="*/ 0 w 84"/>
                <a:gd name="T9" fmla="*/ 52 h 65"/>
                <a:gd name="T10" fmla="*/ 27 w 84"/>
                <a:gd name="T11" fmla="*/ 26 h 65"/>
                <a:gd name="T12" fmla="*/ 44 w 84"/>
                <a:gd name="T13" fmla="*/ 39 h 65"/>
                <a:gd name="T14" fmla="*/ 83 w 84"/>
                <a:gd name="T15" fmla="*/ 1 h 65"/>
                <a:gd name="T16" fmla="*/ 84 w 84"/>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5">
                  <a:moveTo>
                    <a:pt x="84" y="1"/>
                  </a:moveTo>
                  <a:cubicBezTo>
                    <a:pt x="45" y="51"/>
                    <a:pt x="45" y="51"/>
                    <a:pt x="45" y="51"/>
                  </a:cubicBezTo>
                  <a:cubicBezTo>
                    <a:pt x="28" y="38"/>
                    <a:pt x="28" y="38"/>
                    <a:pt x="28" y="38"/>
                  </a:cubicBezTo>
                  <a:cubicBezTo>
                    <a:pt x="2" y="65"/>
                    <a:pt x="2" y="65"/>
                    <a:pt x="2" y="65"/>
                  </a:cubicBezTo>
                  <a:cubicBezTo>
                    <a:pt x="0" y="52"/>
                    <a:pt x="0" y="52"/>
                    <a:pt x="0" y="52"/>
                  </a:cubicBezTo>
                  <a:cubicBezTo>
                    <a:pt x="27" y="26"/>
                    <a:pt x="27" y="26"/>
                    <a:pt x="27" y="26"/>
                  </a:cubicBezTo>
                  <a:cubicBezTo>
                    <a:pt x="44" y="39"/>
                    <a:pt x="44" y="39"/>
                    <a:pt x="44" y="39"/>
                  </a:cubicBezTo>
                  <a:cubicBezTo>
                    <a:pt x="83" y="1"/>
                    <a:pt x="83" y="1"/>
                    <a:pt x="83" y="1"/>
                  </a:cubicBezTo>
                  <a:cubicBezTo>
                    <a:pt x="83" y="1"/>
                    <a:pt x="84" y="0"/>
                    <a:pt x="84" y="1"/>
                  </a:cubicBezTo>
                  <a:close/>
                </a:path>
              </a:pathLst>
            </a:custGeom>
            <a:solidFill>
              <a:schemeClr val="accent3"/>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0" name="Freeform 96"/>
            <p:cNvSpPr/>
            <p:nvPr>
              <p:custDataLst>
                <p:tags r:id="rId93"/>
              </p:custDataLst>
            </p:nvPr>
          </p:nvSpPr>
          <p:spPr bwMode="auto">
            <a:xfrm>
              <a:off x="903684" y="2818407"/>
              <a:ext cx="4763" cy="13097"/>
            </a:xfrm>
            <a:custGeom>
              <a:avLst/>
              <a:gdLst>
                <a:gd name="T0" fmla="*/ 0 w 2"/>
                <a:gd name="T1" fmla="*/ 5 h 5"/>
                <a:gd name="T2" fmla="*/ 2 w 2"/>
                <a:gd name="T3" fmla="*/ 5 h 5"/>
                <a:gd name="T4" fmla="*/ 1 w 2"/>
                <a:gd name="T5" fmla="*/ 1 h 5"/>
                <a:gd name="T6" fmla="*/ 0 w 2"/>
                <a:gd name="T7" fmla="*/ 0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5"/>
                    <a:pt x="1" y="5"/>
                    <a:pt x="2" y="5"/>
                  </a:cubicBezTo>
                  <a:cubicBezTo>
                    <a:pt x="1" y="1"/>
                    <a:pt x="1" y="1"/>
                    <a:pt x="1" y="1"/>
                  </a:cubicBezTo>
                  <a:cubicBezTo>
                    <a:pt x="1" y="1"/>
                    <a:pt x="0" y="0"/>
                    <a:pt x="0" y="0"/>
                  </a:cubicBezTo>
                  <a:lnTo>
                    <a:pt x="0" y="5"/>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1" name="Freeform 97"/>
            <p:cNvSpPr/>
            <p:nvPr>
              <p:custDataLst>
                <p:tags r:id="rId94"/>
              </p:custDataLst>
            </p:nvPr>
          </p:nvSpPr>
          <p:spPr bwMode="auto">
            <a:xfrm>
              <a:off x="900113" y="2798166"/>
              <a:ext cx="5953" cy="13097"/>
            </a:xfrm>
            <a:custGeom>
              <a:avLst/>
              <a:gdLst>
                <a:gd name="T0" fmla="*/ 0 w 2"/>
                <a:gd name="T1" fmla="*/ 4 h 5"/>
                <a:gd name="T2" fmla="*/ 2 w 2"/>
                <a:gd name="T3" fmla="*/ 5 h 5"/>
                <a:gd name="T4" fmla="*/ 1 w 2"/>
                <a:gd name="T5" fmla="*/ 0 h 5"/>
                <a:gd name="T6" fmla="*/ 0 w 2"/>
                <a:gd name="T7" fmla="*/ 1 h 5"/>
                <a:gd name="T8" fmla="*/ 0 w 2"/>
                <a:gd name="T9" fmla="*/ 4 h 5"/>
              </a:gdLst>
              <a:ahLst/>
              <a:cxnLst>
                <a:cxn ang="0">
                  <a:pos x="T0" y="T1"/>
                </a:cxn>
                <a:cxn ang="0">
                  <a:pos x="T2" y="T3"/>
                </a:cxn>
                <a:cxn ang="0">
                  <a:pos x="T4" y="T5"/>
                </a:cxn>
                <a:cxn ang="0">
                  <a:pos x="T6" y="T7"/>
                </a:cxn>
                <a:cxn ang="0">
                  <a:pos x="T8" y="T9"/>
                </a:cxn>
              </a:cxnLst>
              <a:rect l="0" t="0" r="r" b="b"/>
              <a:pathLst>
                <a:path w="2" h="5">
                  <a:moveTo>
                    <a:pt x="0" y="4"/>
                  </a:moveTo>
                  <a:cubicBezTo>
                    <a:pt x="1" y="5"/>
                    <a:pt x="1" y="5"/>
                    <a:pt x="2" y="5"/>
                  </a:cubicBezTo>
                  <a:cubicBezTo>
                    <a:pt x="1" y="0"/>
                    <a:pt x="1" y="0"/>
                    <a:pt x="1" y="0"/>
                  </a:cubicBezTo>
                  <a:cubicBezTo>
                    <a:pt x="1" y="0"/>
                    <a:pt x="0" y="0"/>
                    <a:pt x="0" y="1"/>
                  </a:cubicBezTo>
                  <a:lnTo>
                    <a:pt x="0" y="4"/>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2" name="Freeform 98"/>
            <p:cNvSpPr>
              <a:spLocks noEditPoints="1"/>
            </p:cNvSpPr>
            <p:nvPr>
              <p:custDataLst>
                <p:tags r:id="rId95"/>
              </p:custDataLst>
            </p:nvPr>
          </p:nvSpPr>
          <p:spPr bwMode="auto">
            <a:xfrm>
              <a:off x="713185" y="2694581"/>
              <a:ext cx="230981" cy="190500"/>
            </a:xfrm>
            <a:custGeom>
              <a:avLst/>
              <a:gdLst>
                <a:gd name="T0" fmla="*/ 76 w 90"/>
                <a:gd name="T1" fmla="*/ 8 h 74"/>
                <a:gd name="T2" fmla="*/ 44 w 90"/>
                <a:gd name="T3" fmla="*/ 50 h 74"/>
                <a:gd name="T4" fmla="*/ 27 w 90"/>
                <a:gd name="T5" fmla="*/ 37 h 74"/>
                <a:gd name="T6" fmla="*/ 0 w 90"/>
                <a:gd name="T7" fmla="*/ 63 h 74"/>
                <a:gd name="T8" fmla="*/ 1 w 90"/>
                <a:gd name="T9" fmla="*/ 68 h 74"/>
                <a:gd name="T10" fmla="*/ 9 w 90"/>
                <a:gd name="T11" fmla="*/ 74 h 74"/>
                <a:gd name="T12" fmla="*/ 84 w 90"/>
                <a:gd name="T13" fmla="*/ 65 h 74"/>
                <a:gd name="T14" fmla="*/ 90 w 90"/>
                <a:gd name="T15" fmla="*/ 57 h 74"/>
                <a:gd name="T16" fmla="*/ 83 w 90"/>
                <a:gd name="T17" fmla="*/ 0 h 74"/>
                <a:gd name="T18" fmla="*/ 76 w 90"/>
                <a:gd name="T19" fmla="*/ 8 h 74"/>
                <a:gd name="T20" fmla="*/ 81 w 90"/>
                <a:gd name="T21" fmla="*/ 53 h 74"/>
                <a:gd name="T22" fmla="*/ 79 w 90"/>
                <a:gd name="T23" fmla="*/ 55 h 74"/>
                <a:gd name="T24" fmla="*/ 78 w 90"/>
                <a:gd name="T25" fmla="*/ 56 h 74"/>
                <a:gd name="T26" fmla="*/ 78 w 90"/>
                <a:gd name="T27" fmla="*/ 59 h 74"/>
                <a:gd name="T28" fmla="*/ 78 w 90"/>
                <a:gd name="T29" fmla="*/ 60 h 74"/>
                <a:gd name="T30" fmla="*/ 77 w 90"/>
                <a:gd name="T31" fmla="*/ 59 h 74"/>
                <a:gd name="T32" fmla="*/ 76 w 90"/>
                <a:gd name="T33" fmla="*/ 56 h 74"/>
                <a:gd name="T34" fmla="*/ 75 w 90"/>
                <a:gd name="T35" fmla="*/ 56 h 74"/>
                <a:gd name="T36" fmla="*/ 75 w 90"/>
                <a:gd name="T37" fmla="*/ 59 h 74"/>
                <a:gd name="T38" fmla="*/ 74 w 90"/>
                <a:gd name="T39" fmla="*/ 60 h 74"/>
                <a:gd name="T40" fmla="*/ 73 w 90"/>
                <a:gd name="T41" fmla="*/ 60 h 74"/>
                <a:gd name="T42" fmla="*/ 73 w 90"/>
                <a:gd name="T43" fmla="*/ 57 h 74"/>
                <a:gd name="T44" fmla="*/ 71 w 90"/>
                <a:gd name="T45" fmla="*/ 57 h 74"/>
                <a:gd name="T46" fmla="*/ 69 w 90"/>
                <a:gd name="T47" fmla="*/ 56 h 74"/>
                <a:gd name="T48" fmla="*/ 69 w 90"/>
                <a:gd name="T49" fmla="*/ 56 h 74"/>
                <a:gd name="T50" fmla="*/ 69 w 90"/>
                <a:gd name="T51" fmla="*/ 55 h 74"/>
                <a:gd name="T52" fmla="*/ 69 w 90"/>
                <a:gd name="T53" fmla="*/ 54 h 74"/>
                <a:gd name="T54" fmla="*/ 69 w 90"/>
                <a:gd name="T55" fmla="*/ 53 h 74"/>
                <a:gd name="T56" fmla="*/ 71 w 90"/>
                <a:gd name="T57" fmla="*/ 53 h 74"/>
                <a:gd name="T58" fmla="*/ 73 w 90"/>
                <a:gd name="T59" fmla="*/ 54 h 74"/>
                <a:gd name="T60" fmla="*/ 72 w 90"/>
                <a:gd name="T61" fmla="*/ 48 h 74"/>
                <a:gd name="T62" fmla="*/ 72 w 90"/>
                <a:gd name="T63" fmla="*/ 48 h 74"/>
                <a:gd name="T64" fmla="*/ 70 w 90"/>
                <a:gd name="T65" fmla="*/ 47 h 74"/>
                <a:gd name="T66" fmla="*/ 68 w 90"/>
                <a:gd name="T67" fmla="*/ 45 h 74"/>
                <a:gd name="T68" fmla="*/ 68 w 90"/>
                <a:gd name="T69" fmla="*/ 43 h 74"/>
                <a:gd name="T70" fmla="*/ 68 w 90"/>
                <a:gd name="T71" fmla="*/ 41 h 74"/>
                <a:gd name="T72" fmla="*/ 69 w 90"/>
                <a:gd name="T73" fmla="*/ 39 h 74"/>
                <a:gd name="T74" fmla="*/ 71 w 90"/>
                <a:gd name="T75" fmla="*/ 38 h 74"/>
                <a:gd name="T76" fmla="*/ 70 w 90"/>
                <a:gd name="T77" fmla="*/ 35 h 74"/>
                <a:gd name="T78" fmla="*/ 71 w 90"/>
                <a:gd name="T79" fmla="*/ 34 h 74"/>
                <a:gd name="T80" fmla="*/ 72 w 90"/>
                <a:gd name="T81" fmla="*/ 35 h 74"/>
                <a:gd name="T82" fmla="*/ 72 w 90"/>
                <a:gd name="T83" fmla="*/ 38 h 74"/>
                <a:gd name="T84" fmla="*/ 74 w 90"/>
                <a:gd name="T85" fmla="*/ 37 h 74"/>
                <a:gd name="T86" fmla="*/ 74 w 90"/>
                <a:gd name="T87" fmla="*/ 37 h 74"/>
                <a:gd name="T88" fmla="*/ 74 w 90"/>
                <a:gd name="T89" fmla="*/ 35 h 74"/>
                <a:gd name="T90" fmla="*/ 74 w 90"/>
                <a:gd name="T91" fmla="*/ 34 h 74"/>
                <a:gd name="T92" fmla="*/ 75 w 90"/>
                <a:gd name="T93" fmla="*/ 35 h 74"/>
                <a:gd name="T94" fmla="*/ 76 w 90"/>
                <a:gd name="T95" fmla="*/ 37 h 74"/>
                <a:gd name="T96" fmla="*/ 77 w 90"/>
                <a:gd name="T97" fmla="*/ 37 h 74"/>
                <a:gd name="T98" fmla="*/ 78 w 90"/>
                <a:gd name="T99" fmla="*/ 37 h 74"/>
                <a:gd name="T100" fmla="*/ 78 w 90"/>
                <a:gd name="T101" fmla="*/ 37 h 74"/>
                <a:gd name="T102" fmla="*/ 79 w 90"/>
                <a:gd name="T103" fmla="*/ 38 h 74"/>
                <a:gd name="T104" fmla="*/ 79 w 90"/>
                <a:gd name="T105" fmla="*/ 39 h 74"/>
                <a:gd name="T106" fmla="*/ 78 w 90"/>
                <a:gd name="T107" fmla="*/ 40 h 74"/>
                <a:gd name="T108" fmla="*/ 78 w 90"/>
                <a:gd name="T109" fmla="*/ 40 h 74"/>
                <a:gd name="T110" fmla="*/ 76 w 90"/>
                <a:gd name="T111" fmla="*/ 40 h 74"/>
                <a:gd name="T112" fmla="*/ 76 w 90"/>
                <a:gd name="T113" fmla="*/ 40 h 74"/>
                <a:gd name="T114" fmla="*/ 77 w 90"/>
                <a:gd name="T115" fmla="*/ 46 h 74"/>
                <a:gd name="T116" fmla="*/ 79 w 90"/>
                <a:gd name="T117" fmla="*/ 47 h 74"/>
                <a:gd name="T118" fmla="*/ 81 w 90"/>
                <a:gd name="T119" fmla="*/ 50 h 74"/>
                <a:gd name="T120" fmla="*/ 81 w 90"/>
                <a:gd name="T12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74">
                  <a:moveTo>
                    <a:pt x="76" y="8"/>
                  </a:moveTo>
                  <a:cubicBezTo>
                    <a:pt x="44" y="50"/>
                    <a:pt x="44" y="50"/>
                    <a:pt x="44" y="50"/>
                  </a:cubicBezTo>
                  <a:cubicBezTo>
                    <a:pt x="27" y="37"/>
                    <a:pt x="27" y="37"/>
                    <a:pt x="27" y="37"/>
                  </a:cubicBezTo>
                  <a:cubicBezTo>
                    <a:pt x="0" y="63"/>
                    <a:pt x="0" y="63"/>
                    <a:pt x="0" y="63"/>
                  </a:cubicBezTo>
                  <a:cubicBezTo>
                    <a:pt x="1" y="68"/>
                    <a:pt x="1" y="68"/>
                    <a:pt x="1" y="68"/>
                  </a:cubicBezTo>
                  <a:cubicBezTo>
                    <a:pt x="1" y="73"/>
                    <a:pt x="9" y="74"/>
                    <a:pt x="9" y="74"/>
                  </a:cubicBezTo>
                  <a:cubicBezTo>
                    <a:pt x="9" y="74"/>
                    <a:pt x="77" y="66"/>
                    <a:pt x="84" y="65"/>
                  </a:cubicBezTo>
                  <a:cubicBezTo>
                    <a:pt x="90" y="64"/>
                    <a:pt x="90" y="57"/>
                    <a:pt x="90" y="57"/>
                  </a:cubicBezTo>
                  <a:cubicBezTo>
                    <a:pt x="83" y="0"/>
                    <a:pt x="83" y="0"/>
                    <a:pt x="83" y="0"/>
                  </a:cubicBezTo>
                  <a:lnTo>
                    <a:pt x="76" y="8"/>
                  </a:lnTo>
                  <a:close/>
                  <a:moveTo>
                    <a:pt x="81" y="53"/>
                  </a:moveTo>
                  <a:cubicBezTo>
                    <a:pt x="80" y="54"/>
                    <a:pt x="80" y="54"/>
                    <a:pt x="79" y="55"/>
                  </a:cubicBezTo>
                  <a:cubicBezTo>
                    <a:pt x="79" y="55"/>
                    <a:pt x="78" y="55"/>
                    <a:pt x="78" y="56"/>
                  </a:cubicBezTo>
                  <a:cubicBezTo>
                    <a:pt x="78" y="59"/>
                    <a:pt x="78" y="59"/>
                    <a:pt x="78" y="59"/>
                  </a:cubicBezTo>
                  <a:cubicBezTo>
                    <a:pt x="78" y="59"/>
                    <a:pt x="78" y="60"/>
                    <a:pt x="78" y="60"/>
                  </a:cubicBezTo>
                  <a:cubicBezTo>
                    <a:pt x="77" y="60"/>
                    <a:pt x="77" y="60"/>
                    <a:pt x="77" y="59"/>
                  </a:cubicBezTo>
                  <a:cubicBezTo>
                    <a:pt x="76" y="56"/>
                    <a:pt x="76" y="56"/>
                    <a:pt x="76" y="56"/>
                  </a:cubicBezTo>
                  <a:cubicBezTo>
                    <a:pt x="76" y="56"/>
                    <a:pt x="75" y="56"/>
                    <a:pt x="75" y="56"/>
                  </a:cubicBezTo>
                  <a:cubicBezTo>
                    <a:pt x="75" y="59"/>
                    <a:pt x="75" y="59"/>
                    <a:pt x="75" y="59"/>
                  </a:cubicBezTo>
                  <a:cubicBezTo>
                    <a:pt x="75" y="60"/>
                    <a:pt x="75" y="60"/>
                    <a:pt x="74" y="60"/>
                  </a:cubicBezTo>
                  <a:cubicBezTo>
                    <a:pt x="74" y="60"/>
                    <a:pt x="73" y="60"/>
                    <a:pt x="73" y="60"/>
                  </a:cubicBezTo>
                  <a:cubicBezTo>
                    <a:pt x="73" y="57"/>
                    <a:pt x="73" y="57"/>
                    <a:pt x="73" y="57"/>
                  </a:cubicBezTo>
                  <a:cubicBezTo>
                    <a:pt x="72" y="57"/>
                    <a:pt x="71" y="57"/>
                    <a:pt x="71" y="57"/>
                  </a:cubicBezTo>
                  <a:cubicBezTo>
                    <a:pt x="70" y="56"/>
                    <a:pt x="69" y="56"/>
                    <a:pt x="69" y="56"/>
                  </a:cubicBezTo>
                  <a:cubicBezTo>
                    <a:pt x="69" y="56"/>
                    <a:pt x="69" y="56"/>
                    <a:pt x="69" y="56"/>
                  </a:cubicBezTo>
                  <a:cubicBezTo>
                    <a:pt x="69" y="55"/>
                    <a:pt x="69" y="55"/>
                    <a:pt x="69" y="55"/>
                  </a:cubicBezTo>
                  <a:cubicBezTo>
                    <a:pt x="69" y="54"/>
                    <a:pt x="69" y="54"/>
                    <a:pt x="69" y="54"/>
                  </a:cubicBezTo>
                  <a:cubicBezTo>
                    <a:pt x="69" y="53"/>
                    <a:pt x="69" y="53"/>
                    <a:pt x="69" y="53"/>
                  </a:cubicBezTo>
                  <a:cubicBezTo>
                    <a:pt x="70" y="53"/>
                    <a:pt x="70" y="53"/>
                    <a:pt x="71" y="53"/>
                  </a:cubicBezTo>
                  <a:cubicBezTo>
                    <a:pt x="72" y="54"/>
                    <a:pt x="72" y="54"/>
                    <a:pt x="73" y="54"/>
                  </a:cubicBezTo>
                  <a:cubicBezTo>
                    <a:pt x="72" y="48"/>
                    <a:pt x="72" y="48"/>
                    <a:pt x="72" y="48"/>
                  </a:cubicBezTo>
                  <a:cubicBezTo>
                    <a:pt x="72" y="48"/>
                    <a:pt x="72" y="48"/>
                    <a:pt x="72" y="48"/>
                  </a:cubicBezTo>
                  <a:cubicBezTo>
                    <a:pt x="71" y="47"/>
                    <a:pt x="70" y="47"/>
                    <a:pt x="70" y="47"/>
                  </a:cubicBezTo>
                  <a:cubicBezTo>
                    <a:pt x="69" y="46"/>
                    <a:pt x="69" y="46"/>
                    <a:pt x="68" y="45"/>
                  </a:cubicBezTo>
                  <a:cubicBezTo>
                    <a:pt x="68" y="45"/>
                    <a:pt x="68" y="44"/>
                    <a:pt x="68" y="43"/>
                  </a:cubicBezTo>
                  <a:cubicBezTo>
                    <a:pt x="68" y="42"/>
                    <a:pt x="68" y="42"/>
                    <a:pt x="68" y="41"/>
                  </a:cubicBezTo>
                  <a:cubicBezTo>
                    <a:pt x="68" y="40"/>
                    <a:pt x="68" y="40"/>
                    <a:pt x="69" y="39"/>
                  </a:cubicBezTo>
                  <a:cubicBezTo>
                    <a:pt x="69" y="39"/>
                    <a:pt x="70" y="39"/>
                    <a:pt x="71" y="38"/>
                  </a:cubicBezTo>
                  <a:cubicBezTo>
                    <a:pt x="70" y="35"/>
                    <a:pt x="70" y="35"/>
                    <a:pt x="70" y="35"/>
                  </a:cubicBezTo>
                  <a:cubicBezTo>
                    <a:pt x="70" y="35"/>
                    <a:pt x="71" y="35"/>
                    <a:pt x="71" y="34"/>
                  </a:cubicBezTo>
                  <a:cubicBezTo>
                    <a:pt x="72" y="34"/>
                    <a:pt x="72" y="35"/>
                    <a:pt x="72" y="35"/>
                  </a:cubicBezTo>
                  <a:cubicBezTo>
                    <a:pt x="72" y="38"/>
                    <a:pt x="72" y="38"/>
                    <a:pt x="72" y="38"/>
                  </a:cubicBezTo>
                  <a:cubicBezTo>
                    <a:pt x="73" y="38"/>
                    <a:pt x="73" y="37"/>
                    <a:pt x="74" y="37"/>
                  </a:cubicBezTo>
                  <a:cubicBezTo>
                    <a:pt x="74" y="37"/>
                    <a:pt x="74" y="37"/>
                    <a:pt x="74" y="37"/>
                  </a:cubicBezTo>
                  <a:cubicBezTo>
                    <a:pt x="74" y="35"/>
                    <a:pt x="74" y="35"/>
                    <a:pt x="74" y="35"/>
                  </a:cubicBezTo>
                  <a:cubicBezTo>
                    <a:pt x="74" y="35"/>
                    <a:pt x="74" y="34"/>
                    <a:pt x="74" y="34"/>
                  </a:cubicBezTo>
                  <a:cubicBezTo>
                    <a:pt x="75" y="34"/>
                    <a:pt x="75" y="34"/>
                    <a:pt x="75" y="35"/>
                  </a:cubicBezTo>
                  <a:cubicBezTo>
                    <a:pt x="76" y="37"/>
                    <a:pt x="76" y="37"/>
                    <a:pt x="76" y="37"/>
                  </a:cubicBezTo>
                  <a:cubicBezTo>
                    <a:pt x="76" y="37"/>
                    <a:pt x="77" y="37"/>
                    <a:pt x="77" y="37"/>
                  </a:cubicBezTo>
                  <a:cubicBezTo>
                    <a:pt x="77" y="37"/>
                    <a:pt x="78" y="37"/>
                    <a:pt x="78" y="37"/>
                  </a:cubicBezTo>
                  <a:cubicBezTo>
                    <a:pt x="78" y="37"/>
                    <a:pt x="78" y="37"/>
                    <a:pt x="78" y="37"/>
                  </a:cubicBezTo>
                  <a:cubicBezTo>
                    <a:pt x="79" y="37"/>
                    <a:pt x="79" y="38"/>
                    <a:pt x="79" y="38"/>
                  </a:cubicBezTo>
                  <a:cubicBezTo>
                    <a:pt x="79" y="38"/>
                    <a:pt x="79" y="39"/>
                    <a:pt x="79" y="39"/>
                  </a:cubicBezTo>
                  <a:cubicBezTo>
                    <a:pt x="79" y="39"/>
                    <a:pt x="79" y="40"/>
                    <a:pt x="78" y="40"/>
                  </a:cubicBezTo>
                  <a:cubicBezTo>
                    <a:pt x="78" y="40"/>
                    <a:pt x="78" y="40"/>
                    <a:pt x="78" y="40"/>
                  </a:cubicBezTo>
                  <a:cubicBezTo>
                    <a:pt x="78" y="40"/>
                    <a:pt x="77" y="40"/>
                    <a:pt x="76" y="40"/>
                  </a:cubicBezTo>
                  <a:cubicBezTo>
                    <a:pt x="76" y="40"/>
                    <a:pt x="76" y="40"/>
                    <a:pt x="76" y="40"/>
                  </a:cubicBezTo>
                  <a:cubicBezTo>
                    <a:pt x="77" y="46"/>
                    <a:pt x="77" y="46"/>
                    <a:pt x="77" y="46"/>
                  </a:cubicBezTo>
                  <a:cubicBezTo>
                    <a:pt x="78" y="46"/>
                    <a:pt x="79" y="46"/>
                    <a:pt x="79" y="47"/>
                  </a:cubicBezTo>
                  <a:cubicBezTo>
                    <a:pt x="80" y="48"/>
                    <a:pt x="81" y="49"/>
                    <a:pt x="81" y="50"/>
                  </a:cubicBezTo>
                  <a:cubicBezTo>
                    <a:pt x="81" y="51"/>
                    <a:pt x="81" y="52"/>
                    <a:pt x="81" y="5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3" name="Freeform 99"/>
            <p:cNvSpPr/>
            <p:nvPr>
              <p:custDataLst>
                <p:tags r:id="rId96"/>
              </p:custDataLst>
            </p:nvPr>
          </p:nvSpPr>
          <p:spPr bwMode="auto">
            <a:xfrm>
              <a:off x="2825353" y="1675407"/>
              <a:ext cx="183356" cy="141685"/>
            </a:xfrm>
            <a:custGeom>
              <a:avLst/>
              <a:gdLst>
                <a:gd name="T0" fmla="*/ 71 w 71"/>
                <a:gd name="T1" fmla="*/ 2 h 55"/>
                <a:gd name="T2" fmla="*/ 38 w 71"/>
                <a:gd name="T3" fmla="*/ 43 h 55"/>
                <a:gd name="T4" fmla="*/ 24 w 71"/>
                <a:gd name="T5" fmla="*/ 32 h 55"/>
                <a:gd name="T6" fmla="*/ 1 w 71"/>
                <a:gd name="T7" fmla="*/ 55 h 55"/>
                <a:gd name="T8" fmla="*/ 0 w 71"/>
                <a:gd name="T9" fmla="*/ 45 h 55"/>
                <a:gd name="T10" fmla="*/ 23 w 71"/>
                <a:gd name="T11" fmla="*/ 22 h 55"/>
                <a:gd name="T12" fmla="*/ 37 w 71"/>
                <a:gd name="T13" fmla="*/ 34 h 55"/>
                <a:gd name="T14" fmla="*/ 70 w 71"/>
                <a:gd name="T15" fmla="*/ 1 h 55"/>
                <a:gd name="T16" fmla="*/ 71 w 71"/>
                <a:gd name="T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5">
                  <a:moveTo>
                    <a:pt x="71" y="2"/>
                  </a:moveTo>
                  <a:cubicBezTo>
                    <a:pt x="38" y="43"/>
                    <a:pt x="38" y="43"/>
                    <a:pt x="38" y="43"/>
                  </a:cubicBezTo>
                  <a:cubicBezTo>
                    <a:pt x="24" y="32"/>
                    <a:pt x="24" y="32"/>
                    <a:pt x="24" y="32"/>
                  </a:cubicBezTo>
                  <a:cubicBezTo>
                    <a:pt x="1" y="55"/>
                    <a:pt x="1" y="55"/>
                    <a:pt x="1" y="55"/>
                  </a:cubicBezTo>
                  <a:cubicBezTo>
                    <a:pt x="0" y="45"/>
                    <a:pt x="0" y="45"/>
                    <a:pt x="0" y="45"/>
                  </a:cubicBezTo>
                  <a:cubicBezTo>
                    <a:pt x="23" y="22"/>
                    <a:pt x="23" y="22"/>
                    <a:pt x="23" y="22"/>
                  </a:cubicBezTo>
                  <a:cubicBezTo>
                    <a:pt x="37" y="34"/>
                    <a:pt x="37" y="34"/>
                    <a:pt x="37" y="34"/>
                  </a:cubicBezTo>
                  <a:cubicBezTo>
                    <a:pt x="70" y="1"/>
                    <a:pt x="70" y="1"/>
                    <a:pt x="70" y="1"/>
                  </a:cubicBezTo>
                  <a:cubicBezTo>
                    <a:pt x="70" y="1"/>
                    <a:pt x="71" y="0"/>
                    <a:pt x="71"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4" name="Freeform 100"/>
            <p:cNvSpPr/>
            <p:nvPr>
              <p:custDataLst>
                <p:tags r:id="rId97"/>
              </p:custDataLst>
            </p:nvPr>
          </p:nvSpPr>
          <p:spPr bwMode="auto">
            <a:xfrm>
              <a:off x="2993230" y="1812328"/>
              <a:ext cx="4763" cy="9525"/>
            </a:xfrm>
            <a:custGeom>
              <a:avLst/>
              <a:gdLst>
                <a:gd name="T0" fmla="*/ 0 w 2"/>
                <a:gd name="T1" fmla="*/ 4 h 4"/>
                <a:gd name="T2" fmla="*/ 2 w 2"/>
                <a:gd name="T3" fmla="*/ 4 h 4"/>
                <a:gd name="T4" fmla="*/ 1 w 2"/>
                <a:gd name="T5" fmla="*/ 1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1"/>
                    <a:pt x="1" y="1"/>
                    <a:pt x="1" y="1"/>
                  </a:cubicBezTo>
                  <a:cubicBezTo>
                    <a:pt x="1" y="0"/>
                    <a:pt x="0" y="0"/>
                    <a:pt x="0" y="0"/>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5" name="Freeform 101"/>
            <p:cNvSpPr/>
            <p:nvPr>
              <p:custDataLst>
                <p:tags r:id="rId98"/>
              </p:custDataLst>
            </p:nvPr>
          </p:nvSpPr>
          <p:spPr bwMode="auto">
            <a:xfrm>
              <a:off x="2990849" y="1793278"/>
              <a:ext cx="4763" cy="10716"/>
            </a:xfrm>
            <a:custGeom>
              <a:avLst/>
              <a:gdLst>
                <a:gd name="T0" fmla="*/ 0 w 2"/>
                <a:gd name="T1" fmla="*/ 4 h 4"/>
                <a:gd name="T2" fmla="*/ 2 w 2"/>
                <a:gd name="T3" fmla="*/ 4 h 4"/>
                <a:gd name="T4" fmla="*/ 1 w 2"/>
                <a:gd name="T5" fmla="*/ 0 h 4"/>
                <a:gd name="T6" fmla="*/ 0 w 2"/>
                <a:gd name="T7" fmla="*/ 1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0"/>
                    <a:pt x="1" y="0"/>
                    <a:pt x="1" y="0"/>
                  </a:cubicBezTo>
                  <a:cubicBezTo>
                    <a:pt x="1" y="0"/>
                    <a:pt x="0" y="1"/>
                    <a:pt x="0" y="1"/>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6" name="Freeform 102"/>
            <p:cNvSpPr>
              <a:spLocks noEditPoints="1"/>
            </p:cNvSpPr>
            <p:nvPr>
              <p:custDataLst>
                <p:tags r:id="rId99"/>
              </p:custDataLst>
            </p:nvPr>
          </p:nvSpPr>
          <p:spPr bwMode="auto">
            <a:xfrm>
              <a:off x="2833687" y="1706363"/>
              <a:ext cx="195263" cy="161925"/>
            </a:xfrm>
            <a:custGeom>
              <a:avLst/>
              <a:gdLst>
                <a:gd name="T0" fmla="*/ 64 w 76"/>
                <a:gd name="T1" fmla="*/ 8 h 63"/>
                <a:gd name="T2" fmla="*/ 37 w 76"/>
                <a:gd name="T3" fmla="*/ 43 h 63"/>
                <a:gd name="T4" fmla="*/ 22 w 76"/>
                <a:gd name="T5" fmla="*/ 32 h 63"/>
                <a:gd name="T6" fmla="*/ 0 w 76"/>
                <a:gd name="T7" fmla="*/ 54 h 63"/>
                <a:gd name="T8" fmla="*/ 0 w 76"/>
                <a:gd name="T9" fmla="*/ 58 h 63"/>
                <a:gd name="T10" fmla="*/ 7 w 76"/>
                <a:gd name="T11" fmla="*/ 63 h 63"/>
                <a:gd name="T12" fmla="*/ 70 w 76"/>
                <a:gd name="T13" fmla="*/ 55 h 63"/>
                <a:gd name="T14" fmla="*/ 75 w 76"/>
                <a:gd name="T15" fmla="*/ 48 h 63"/>
                <a:gd name="T16" fmla="*/ 70 w 76"/>
                <a:gd name="T17" fmla="*/ 0 h 63"/>
                <a:gd name="T18" fmla="*/ 64 w 76"/>
                <a:gd name="T19" fmla="*/ 8 h 63"/>
                <a:gd name="T20" fmla="*/ 68 w 76"/>
                <a:gd name="T21" fmla="*/ 45 h 63"/>
                <a:gd name="T22" fmla="*/ 67 w 76"/>
                <a:gd name="T23" fmla="*/ 47 h 63"/>
                <a:gd name="T24" fmla="*/ 65 w 76"/>
                <a:gd name="T25" fmla="*/ 47 h 63"/>
                <a:gd name="T26" fmla="*/ 66 w 76"/>
                <a:gd name="T27" fmla="*/ 50 h 63"/>
                <a:gd name="T28" fmla="*/ 65 w 76"/>
                <a:gd name="T29" fmla="*/ 51 h 63"/>
                <a:gd name="T30" fmla="*/ 64 w 76"/>
                <a:gd name="T31" fmla="*/ 50 h 63"/>
                <a:gd name="T32" fmla="*/ 64 w 76"/>
                <a:gd name="T33" fmla="*/ 48 h 63"/>
                <a:gd name="T34" fmla="*/ 63 w 76"/>
                <a:gd name="T35" fmla="*/ 48 h 63"/>
                <a:gd name="T36" fmla="*/ 63 w 76"/>
                <a:gd name="T37" fmla="*/ 50 h 63"/>
                <a:gd name="T38" fmla="*/ 62 w 76"/>
                <a:gd name="T39" fmla="*/ 51 h 63"/>
                <a:gd name="T40" fmla="*/ 62 w 76"/>
                <a:gd name="T41" fmla="*/ 51 h 63"/>
                <a:gd name="T42" fmla="*/ 61 w 76"/>
                <a:gd name="T43" fmla="*/ 48 h 63"/>
                <a:gd name="T44" fmla="*/ 59 w 76"/>
                <a:gd name="T45" fmla="*/ 48 h 63"/>
                <a:gd name="T46" fmla="*/ 58 w 76"/>
                <a:gd name="T47" fmla="*/ 48 h 63"/>
                <a:gd name="T48" fmla="*/ 58 w 76"/>
                <a:gd name="T49" fmla="*/ 47 h 63"/>
                <a:gd name="T50" fmla="*/ 58 w 76"/>
                <a:gd name="T51" fmla="*/ 46 h 63"/>
                <a:gd name="T52" fmla="*/ 58 w 76"/>
                <a:gd name="T53" fmla="*/ 46 h 63"/>
                <a:gd name="T54" fmla="*/ 58 w 76"/>
                <a:gd name="T55" fmla="*/ 45 h 63"/>
                <a:gd name="T56" fmla="*/ 60 w 76"/>
                <a:gd name="T57" fmla="*/ 46 h 63"/>
                <a:gd name="T58" fmla="*/ 61 w 76"/>
                <a:gd name="T59" fmla="*/ 46 h 63"/>
                <a:gd name="T60" fmla="*/ 60 w 76"/>
                <a:gd name="T61" fmla="*/ 41 h 63"/>
                <a:gd name="T62" fmla="*/ 60 w 76"/>
                <a:gd name="T63" fmla="*/ 40 h 63"/>
                <a:gd name="T64" fmla="*/ 58 w 76"/>
                <a:gd name="T65" fmla="*/ 40 h 63"/>
                <a:gd name="T66" fmla="*/ 57 w 76"/>
                <a:gd name="T67" fmla="*/ 39 h 63"/>
                <a:gd name="T68" fmla="*/ 57 w 76"/>
                <a:gd name="T69" fmla="*/ 37 h 63"/>
                <a:gd name="T70" fmla="*/ 57 w 76"/>
                <a:gd name="T71" fmla="*/ 35 h 63"/>
                <a:gd name="T72" fmla="*/ 58 w 76"/>
                <a:gd name="T73" fmla="*/ 34 h 63"/>
                <a:gd name="T74" fmla="*/ 59 w 76"/>
                <a:gd name="T75" fmla="*/ 33 h 63"/>
                <a:gd name="T76" fmla="*/ 59 w 76"/>
                <a:gd name="T77" fmla="*/ 30 h 63"/>
                <a:gd name="T78" fmla="*/ 60 w 76"/>
                <a:gd name="T79" fmla="*/ 29 h 63"/>
                <a:gd name="T80" fmla="*/ 60 w 76"/>
                <a:gd name="T81" fmla="*/ 30 h 63"/>
                <a:gd name="T82" fmla="*/ 61 w 76"/>
                <a:gd name="T83" fmla="*/ 32 h 63"/>
                <a:gd name="T84" fmla="*/ 62 w 76"/>
                <a:gd name="T85" fmla="*/ 32 h 63"/>
                <a:gd name="T86" fmla="*/ 62 w 76"/>
                <a:gd name="T87" fmla="*/ 32 h 63"/>
                <a:gd name="T88" fmla="*/ 62 w 76"/>
                <a:gd name="T89" fmla="*/ 30 h 63"/>
                <a:gd name="T90" fmla="*/ 62 w 76"/>
                <a:gd name="T91" fmla="*/ 29 h 63"/>
                <a:gd name="T92" fmla="*/ 63 w 76"/>
                <a:gd name="T93" fmla="*/ 30 h 63"/>
                <a:gd name="T94" fmla="*/ 64 w 76"/>
                <a:gd name="T95" fmla="*/ 32 h 63"/>
                <a:gd name="T96" fmla="*/ 65 w 76"/>
                <a:gd name="T97" fmla="*/ 32 h 63"/>
                <a:gd name="T98" fmla="*/ 65 w 76"/>
                <a:gd name="T99" fmla="*/ 32 h 63"/>
                <a:gd name="T100" fmla="*/ 66 w 76"/>
                <a:gd name="T101" fmla="*/ 32 h 63"/>
                <a:gd name="T102" fmla="*/ 66 w 76"/>
                <a:gd name="T103" fmla="*/ 32 h 63"/>
                <a:gd name="T104" fmla="*/ 66 w 76"/>
                <a:gd name="T105" fmla="*/ 33 h 63"/>
                <a:gd name="T106" fmla="*/ 66 w 76"/>
                <a:gd name="T107" fmla="*/ 34 h 63"/>
                <a:gd name="T108" fmla="*/ 65 w 76"/>
                <a:gd name="T109" fmla="*/ 34 h 63"/>
                <a:gd name="T110" fmla="*/ 64 w 76"/>
                <a:gd name="T111" fmla="*/ 34 h 63"/>
                <a:gd name="T112" fmla="*/ 64 w 76"/>
                <a:gd name="T113" fmla="*/ 34 h 63"/>
                <a:gd name="T114" fmla="*/ 64 w 76"/>
                <a:gd name="T115" fmla="*/ 39 h 63"/>
                <a:gd name="T116" fmla="*/ 67 w 76"/>
                <a:gd name="T117" fmla="*/ 40 h 63"/>
                <a:gd name="T118" fmla="*/ 68 w 76"/>
                <a:gd name="T119" fmla="*/ 43 h 63"/>
                <a:gd name="T120" fmla="*/ 68 w 76"/>
                <a:gd name="T121"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3">
                  <a:moveTo>
                    <a:pt x="64" y="8"/>
                  </a:moveTo>
                  <a:cubicBezTo>
                    <a:pt x="37" y="43"/>
                    <a:pt x="37" y="43"/>
                    <a:pt x="37" y="43"/>
                  </a:cubicBezTo>
                  <a:cubicBezTo>
                    <a:pt x="22" y="32"/>
                    <a:pt x="22" y="32"/>
                    <a:pt x="22" y="32"/>
                  </a:cubicBezTo>
                  <a:cubicBezTo>
                    <a:pt x="0" y="54"/>
                    <a:pt x="0" y="54"/>
                    <a:pt x="0" y="54"/>
                  </a:cubicBezTo>
                  <a:cubicBezTo>
                    <a:pt x="0" y="58"/>
                    <a:pt x="0" y="58"/>
                    <a:pt x="0" y="58"/>
                  </a:cubicBezTo>
                  <a:cubicBezTo>
                    <a:pt x="1" y="62"/>
                    <a:pt x="7" y="63"/>
                    <a:pt x="7" y="63"/>
                  </a:cubicBezTo>
                  <a:cubicBezTo>
                    <a:pt x="7" y="63"/>
                    <a:pt x="65" y="56"/>
                    <a:pt x="70" y="55"/>
                  </a:cubicBezTo>
                  <a:cubicBezTo>
                    <a:pt x="76" y="55"/>
                    <a:pt x="75" y="48"/>
                    <a:pt x="75" y="48"/>
                  </a:cubicBezTo>
                  <a:cubicBezTo>
                    <a:pt x="70" y="0"/>
                    <a:pt x="70" y="0"/>
                    <a:pt x="70" y="0"/>
                  </a:cubicBezTo>
                  <a:lnTo>
                    <a:pt x="64" y="8"/>
                  </a:lnTo>
                  <a:close/>
                  <a:moveTo>
                    <a:pt x="68" y="45"/>
                  </a:moveTo>
                  <a:cubicBezTo>
                    <a:pt x="67" y="46"/>
                    <a:pt x="67" y="46"/>
                    <a:pt x="67" y="47"/>
                  </a:cubicBezTo>
                  <a:cubicBezTo>
                    <a:pt x="66" y="47"/>
                    <a:pt x="66" y="47"/>
                    <a:pt x="65" y="47"/>
                  </a:cubicBezTo>
                  <a:cubicBezTo>
                    <a:pt x="66" y="50"/>
                    <a:pt x="66" y="50"/>
                    <a:pt x="66" y="50"/>
                  </a:cubicBezTo>
                  <a:cubicBezTo>
                    <a:pt x="66" y="51"/>
                    <a:pt x="66" y="51"/>
                    <a:pt x="65" y="51"/>
                  </a:cubicBezTo>
                  <a:cubicBezTo>
                    <a:pt x="65" y="51"/>
                    <a:pt x="64" y="51"/>
                    <a:pt x="64" y="50"/>
                  </a:cubicBezTo>
                  <a:cubicBezTo>
                    <a:pt x="64" y="48"/>
                    <a:pt x="64" y="48"/>
                    <a:pt x="64" y="48"/>
                  </a:cubicBezTo>
                  <a:cubicBezTo>
                    <a:pt x="64" y="48"/>
                    <a:pt x="63" y="48"/>
                    <a:pt x="63" y="48"/>
                  </a:cubicBezTo>
                  <a:cubicBezTo>
                    <a:pt x="63" y="50"/>
                    <a:pt x="63" y="50"/>
                    <a:pt x="63" y="50"/>
                  </a:cubicBezTo>
                  <a:cubicBezTo>
                    <a:pt x="63" y="51"/>
                    <a:pt x="63" y="51"/>
                    <a:pt x="62" y="51"/>
                  </a:cubicBezTo>
                  <a:cubicBezTo>
                    <a:pt x="62" y="51"/>
                    <a:pt x="62" y="51"/>
                    <a:pt x="62" y="51"/>
                  </a:cubicBezTo>
                  <a:cubicBezTo>
                    <a:pt x="61" y="48"/>
                    <a:pt x="61" y="48"/>
                    <a:pt x="61" y="48"/>
                  </a:cubicBezTo>
                  <a:cubicBezTo>
                    <a:pt x="61" y="48"/>
                    <a:pt x="60" y="48"/>
                    <a:pt x="59" y="48"/>
                  </a:cubicBezTo>
                  <a:cubicBezTo>
                    <a:pt x="59" y="48"/>
                    <a:pt x="58" y="48"/>
                    <a:pt x="58" y="48"/>
                  </a:cubicBezTo>
                  <a:cubicBezTo>
                    <a:pt x="58" y="48"/>
                    <a:pt x="58" y="48"/>
                    <a:pt x="58" y="47"/>
                  </a:cubicBezTo>
                  <a:cubicBezTo>
                    <a:pt x="58" y="47"/>
                    <a:pt x="58" y="47"/>
                    <a:pt x="58" y="46"/>
                  </a:cubicBezTo>
                  <a:cubicBezTo>
                    <a:pt x="58" y="46"/>
                    <a:pt x="58" y="46"/>
                    <a:pt x="58" y="46"/>
                  </a:cubicBezTo>
                  <a:cubicBezTo>
                    <a:pt x="58" y="45"/>
                    <a:pt x="58" y="45"/>
                    <a:pt x="58" y="45"/>
                  </a:cubicBezTo>
                  <a:cubicBezTo>
                    <a:pt x="58" y="45"/>
                    <a:pt x="59" y="45"/>
                    <a:pt x="60" y="46"/>
                  </a:cubicBezTo>
                  <a:cubicBezTo>
                    <a:pt x="60" y="46"/>
                    <a:pt x="60" y="46"/>
                    <a:pt x="61" y="46"/>
                  </a:cubicBezTo>
                  <a:cubicBezTo>
                    <a:pt x="60" y="41"/>
                    <a:pt x="60" y="41"/>
                    <a:pt x="60" y="41"/>
                  </a:cubicBezTo>
                  <a:cubicBezTo>
                    <a:pt x="60" y="41"/>
                    <a:pt x="60" y="41"/>
                    <a:pt x="60" y="40"/>
                  </a:cubicBezTo>
                  <a:cubicBezTo>
                    <a:pt x="59" y="40"/>
                    <a:pt x="59" y="40"/>
                    <a:pt x="58" y="40"/>
                  </a:cubicBezTo>
                  <a:cubicBezTo>
                    <a:pt x="58" y="39"/>
                    <a:pt x="58" y="39"/>
                    <a:pt x="57" y="39"/>
                  </a:cubicBezTo>
                  <a:cubicBezTo>
                    <a:pt x="57" y="38"/>
                    <a:pt x="57" y="37"/>
                    <a:pt x="57" y="37"/>
                  </a:cubicBezTo>
                  <a:cubicBezTo>
                    <a:pt x="57" y="36"/>
                    <a:pt x="57" y="36"/>
                    <a:pt x="57" y="35"/>
                  </a:cubicBezTo>
                  <a:cubicBezTo>
                    <a:pt x="57" y="35"/>
                    <a:pt x="57" y="34"/>
                    <a:pt x="58" y="34"/>
                  </a:cubicBezTo>
                  <a:cubicBezTo>
                    <a:pt x="58" y="33"/>
                    <a:pt x="59" y="33"/>
                    <a:pt x="59" y="33"/>
                  </a:cubicBezTo>
                  <a:cubicBezTo>
                    <a:pt x="59" y="30"/>
                    <a:pt x="59" y="30"/>
                    <a:pt x="59" y="30"/>
                  </a:cubicBezTo>
                  <a:cubicBezTo>
                    <a:pt x="59" y="30"/>
                    <a:pt x="59" y="30"/>
                    <a:pt x="60" y="29"/>
                  </a:cubicBezTo>
                  <a:cubicBezTo>
                    <a:pt x="60" y="29"/>
                    <a:pt x="60" y="30"/>
                    <a:pt x="60" y="30"/>
                  </a:cubicBezTo>
                  <a:cubicBezTo>
                    <a:pt x="61" y="32"/>
                    <a:pt x="61" y="32"/>
                    <a:pt x="61" y="32"/>
                  </a:cubicBezTo>
                  <a:cubicBezTo>
                    <a:pt x="61" y="32"/>
                    <a:pt x="61" y="32"/>
                    <a:pt x="62" y="32"/>
                  </a:cubicBezTo>
                  <a:cubicBezTo>
                    <a:pt x="62" y="32"/>
                    <a:pt x="62" y="32"/>
                    <a:pt x="62" y="32"/>
                  </a:cubicBezTo>
                  <a:cubicBezTo>
                    <a:pt x="62" y="30"/>
                    <a:pt x="62" y="30"/>
                    <a:pt x="62" y="30"/>
                  </a:cubicBezTo>
                  <a:cubicBezTo>
                    <a:pt x="62" y="30"/>
                    <a:pt x="62" y="29"/>
                    <a:pt x="62" y="29"/>
                  </a:cubicBezTo>
                  <a:cubicBezTo>
                    <a:pt x="63" y="29"/>
                    <a:pt x="63" y="29"/>
                    <a:pt x="63" y="30"/>
                  </a:cubicBezTo>
                  <a:cubicBezTo>
                    <a:pt x="64" y="32"/>
                    <a:pt x="64" y="32"/>
                    <a:pt x="64" y="32"/>
                  </a:cubicBezTo>
                  <a:cubicBezTo>
                    <a:pt x="64" y="32"/>
                    <a:pt x="64" y="32"/>
                    <a:pt x="65" y="32"/>
                  </a:cubicBezTo>
                  <a:cubicBezTo>
                    <a:pt x="65" y="32"/>
                    <a:pt x="65" y="32"/>
                    <a:pt x="65" y="32"/>
                  </a:cubicBezTo>
                  <a:cubicBezTo>
                    <a:pt x="65" y="32"/>
                    <a:pt x="66" y="32"/>
                    <a:pt x="66" y="32"/>
                  </a:cubicBezTo>
                  <a:cubicBezTo>
                    <a:pt x="66" y="32"/>
                    <a:pt x="66" y="32"/>
                    <a:pt x="66" y="32"/>
                  </a:cubicBezTo>
                  <a:cubicBezTo>
                    <a:pt x="66" y="33"/>
                    <a:pt x="66" y="33"/>
                    <a:pt x="66" y="33"/>
                  </a:cubicBezTo>
                  <a:cubicBezTo>
                    <a:pt x="66" y="34"/>
                    <a:pt x="66" y="34"/>
                    <a:pt x="66" y="34"/>
                  </a:cubicBezTo>
                  <a:cubicBezTo>
                    <a:pt x="66" y="34"/>
                    <a:pt x="66" y="34"/>
                    <a:pt x="65" y="34"/>
                  </a:cubicBezTo>
                  <a:cubicBezTo>
                    <a:pt x="65" y="34"/>
                    <a:pt x="65" y="34"/>
                    <a:pt x="64" y="34"/>
                  </a:cubicBezTo>
                  <a:cubicBezTo>
                    <a:pt x="64" y="34"/>
                    <a:pt x="64" y="34"/>
                    <a:pt x="64" y="34"/>
                  </a:cubicBezTo>
                  <a:cubicBezTo>
                    <a:pt x="64" y="39"/>
                    <a:pt x="64" y="39"/>
                    <a:pt x="64" y="39"/>
                  </a:cubicBezTo>
                  <a:cubicBezTo>
                    <a:pt x="65" y="39"/>
                    <a:pt x="66" y="40"/>
                    <a:pt x="67" y="40"/>
                  </a:cubicBezTo>
                  <a:cubicBezTo>
                    <a:pt x="67" y="41"/>
                    <a:pt x="68" y="42"/>
                    <a:pt x="68" y="43"/>
                  </a:cubicBezTo>
                  <a:cubicBezTo>
                    <a:pt x="68" y="44"/>
                    <a:pt x="68" y="44"/>
                    <a:pt x="68"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7" name="Freeform 103"/>
            <p:cNvSpPr/>
            <p:nvPr>
              <p:custDataLst>
                <p:tags r:id="rId100"/>
              </p:custDataLst>
            </p:nvPr>
          </p:nvSpPr>
          <p:spPr bwMode="auto">
            <a:xfrm>
              <a:off x="2058591" y="2319534"/>
              <a:ext cx="245269" cy="95250"/>
            </a:xfrm>
            <a:custGeom>
              <a:avLst/>
              <a:gdLst>
                <a:gd name="T0" fmla="*/ 84 w 95"/>
                <a:gd name="T1" fmla="*/ 27 h 37"/>
                <a:gd name="T2" fmla="*/ 89 w 95"/>
                <a:gd name="T3" fmla="*/ 18 h 37"/>
                <a:gd name="T4" fmla="*/ 54 w 95"/>
                <a:gd name="T5" fmla="*/ 3 h 37"/>
                <a:gd name="T6" fmla="*/ 35 w 95"/>
                <a:gd name="T7" fmla="*/ 6 h 37"/>
                <a:gd name="T8" fmla="*/ 5 w 95"/>
                <a:gd name="T9" fmla="*/ 29 h 37"/>
                <a:gd name="T10" fmla="*/ 13 w 95"/>
                <a:gd name="T11" fmla="*/ 35 h 37"/>
                <a:gd name="T12" fmla="*/ 84 w 95"/>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84" y="27"/>
                  </a:moveTo>
                  <a:cubicBezTo>
                    <a:pt x="94" y="25"/>
                    <a:pt x="95" y="22"/>
                    <a:pt x="89" y="18"/>
                  </a:cubicBezTo>
                  <a:cubicBezTo>
                    <a:pt x="54" y="3"/>
                    <a:pt x="54" y="3"/>
                    <a:pt x="54" y="3"/>
                  </a:cubicBezTo>
                  <a:cubicBezTo>
                    <a:pt x="48" y="0"/>
                    <a:pt x="40" y="1"/>
                    <a:pt x="35" y="6"/>
                  </a:cubicBezTo>
                  <a:cubicBezTo>
                    <a:pt x="5" y="29"/>
                    <a:pt x="5" y="29"/>
                    <a:pt x="5" y="29"/>
                  </a:cubicBezTo>
                  <a:cubicBezTo>
                    <a:pt x="0" y="34"/>
                    <a:pt x="3" y="37"/>
                    <a:pt x="13" y="35"/>
                  </a:cubicBezTo>
                  <a:lnTo>
                    <a:pt x="84" y="2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8" name="Freeform 104"/>
            <p:cNvSpPr/>
            <p:nvPr>
              <p:custDataLst>
                <p:tags r:id="rId101"/>
              </p:custDataLst>
            </p:nvPr>
          </p:nvSpPr>
          <p:spPr bwMode="auto">
            <a:xfrm>
              <a:off x="2097881" y="2417166"/>
              <a:ext cx="46434" cy="75010"/>
            </a:xfrm>
            <a:custGeom>
              <a:avLst/>
              <a:gdLst>
                <a:gd name="T0" fmla="*/ 15 w 18"/>
                <a:gd name="T1" fmla="*/ 2 h 29"/>
                <a:gd name="T2" fmla="*/ 15 w 18"/>
                <a:gd name="T3" fmla="*/ 1 h 29"/>
                <a:gd name="T4" fmla="*/ 13 w 18"/>
                <a:gd name="T5" fmla="*/ 0 h 29"/>
                <a:gd name="T6" fmla="*/ 1 w 18"/>
                <a:gd name="T7" fmla="*/ 1 h 29"/>
                <a:gd name="T8" fmla="*/ 0 w 18"/>
                <a:gd name="T9" fmla="*/ 2 h 29"/>
                <a:gd name="T10" fmla="*/ 0 w 18"/>
                <a:gd name="T11" fmla="*/ 4 h 29"/>
                <a:gd name="T12" fmla="*/ 2 w 18"/>
                <a:gd name="T13" fmla="*/ 5 h 29"/>
                <a:gd name="T14" fmla="*/ 3 w 18"/>
                <a:gd name="T15" fmla="*/ 5 h 29"/>
                <a:gd name="T16" fmla="*/ 3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7 w 18"/>
                <a:gd name="T33" fmla="*/ 27 h 29"/>
                <a:gd name="T34" fmla="*/ 18 w 18"/>
                <a:gd name="T35" fmla="*/ 26 h 29"/>
                <a:gd name="T36" fmla="*/ 17 w 18"/>
                <a:gd name="T37" fmla="*/ 24 h 29"/>
                <a:gd name="T38" fmla="*/ 16 w 18"/>
                <a:gd name="T39" fmla="*/ 23 h 29"/>
                <a:gd name="T40" fmla="*/ 15 w 18"/>
                <a:gd name="T41" fmla="*/ 23 h 29"/>
                <a:gd name="T42" fmla="*/ 13 w 18"/>
                <a:gd name="T43" fmla="*/ 4 h 29"/>
                <a:gd name="T44" fmla="*/ 13 w 18"/>
                <a:gd name="T45" fmla="*/ 4 h 29"/>
                <a:gd name="T46" fmla="*/ 14 w 18"/>
                <a:gd name="T47" fmla="*/ 3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5" y="1"/>
                    <a:pt x="15" y="1"/>
                    <a:pt x="15" y="1"/>
                  </a:cubicBezTo>
                  <a:cubicBezTo>
                    <a:pt x="14" y="0"/>
                    <a:pt x="14" y="0"/>
                    <a:pt x="13" y="0"/>
                  </a:cubicBezTo>
                  <a:cubicBezTo>
                    <a:pt x="1" y="1"/>
                    <a:pt x="1" y="1"/>
                    <a:pt x="1" y="1"/>
                  </a:cubicBezTo>
                  <a:cubicBezTo>
                    <a:pt x="1" y="1"/>
                    <a:pt x="0" y="2"/>
                    <a:pt x="0" y="2"/>
                  </a:cubicBezTo>
                  <a:cubicBezTo>
                    <a:pt x="0" y="4"/>
                    <a:pt x="0" y="4"/>
                    <a:pt x="0" y="4"/>
                  </a:cubicBezTo>
                  <a:cubicBezTo>
                    <a:pt x="0" y="5"/>
                    <a:pt x="1" y="5"/>
                    <a:pt x="2" y="5"/>
                  </a:cubicBezTo>
                  <a:cubicBezTo>
                    <a:pt x="3" y="5"/>
                    <a:pt x="3" y="5"/>
                    <a:pt x="3" y="5"/>
                  </a:cubicBezTo>
                  <a:cubicBezTo>
                    <a:pt x="3" y="5"/>
                    <a:pt x="3" y="5"/>
                    <a:pt x="3" y="5"/>
                  </a:cubicBezTo>
                  <a:cubicBezTo>
                    <a:pt x="5" y="25"/>
                    <a:pt x="5" y="25"/>
                    <a:pt x="5" y="25"/>
                  </a:cubicBezTo>
                  <a:cubicBezTo>
                    <a:pt x="4" y="25"/>
                    <a:pt x="4" y="25"/>
                    <a:pt x="4" y="25"/>
                  </a:cubicBezTo>
                  <a:cubicBezTo>
                    <a:pt x="4"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7" y="27"/>
                    <a:pt x="17" y="27"/>
                    <a:pt x="17" y="27"/>
                  </a:cubicBezTo>
                  <a:cubicBezTo>
                    <a:pt x="17" y="27"/>
                    <a:pt x="18" y="27"/>
                    <a:pt x="18" y="26"/>
                  </a:cubicBezTo>
                  <a:cubicBezTo>
                    <a:pt x="17" y="24"/>
                    <a:pt x="17" y="24"/>
                    <a:pt x="17" y="24"/>
                  </a:cubicBezTo>
                  <a:cubicBezTo>
                    <a:pt x="17" y="24"/>
                    <a:pt x="17" y="23"/>
                    <a:pt x="16" y="23"/>
                  </a:cubicBezTo>
                  <a:cubicBezTo>
                    <a:pt x="15" y="23"/>
                    <a:pt x="15" y="23"/>
                    <a:pt x="15" y="23"/>
                  </a:cubicBezTo>
                  <a:cubicBezTo>
                    <a:pt x="13" y="4"/>
                    <a:pt x="13" y="4"/>
                    <a:pt x="13" y="4"/>
                  </a:cubicBezTo>
                  <a:cubicBezTo>
                    <a:pt x="13" y="4"/>
                    <a:pt x="13" y="4"/>
                    <a:pt x="13" y="4"/>
                  </a:cubicBezTo>
                  <a:cubicBezTo>
                    <a:pt x="14" y="3"/>
                    <a:pt x="14" y="3"/>
                    <a:pt x="14" y="3"/>
                  </a:cubicBezTo>
                  <a:cubicBezTo>
                    <a:pt x="14" y="3"/>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9" name="Freeform 105"/>
            <p:cNvSpPr/>
            <p:nvPr>
              <p:custDataLst>
                <p:tags r:id="rId102"/>
              </p:custDataLst>
            </p:nvPr>
          </p:nvSpPr>
          <p:spPr bwMode="auto">
            <a:xfrm>
              <a:off x="2144316" y="2408831"/>
              <a:ext cx="45244" cy="77391"/>
            </a:xfrm>
            <a:custGeom>
              <a:avLst/>
              <a:gdLst>
                <a:gd name="T0" fmla="*/ 15 w 18"/>
                <a:gd name="T1" fmla="*/ 3 h 30"/>
                <a:gd name="T2" fmla="*/ 15 w 18"/>
                <a:gd name="T3" fmla="*/ 1 h 30"/>
                <a:gd name="T4" fmla="*/ 13 w 18"/>
                <a:gd name="T5" fmla="*/ 0 h 30"/>
                <a:gd name="T6" fmla="*/ 2 w 18"/>
                <a:gd name="T7" fmla="*/ 2 h 30"/>
                <a:gd name="T8" fmla="*/ 1 w 18"/>
                <a:gd name="T9" fmla="*/ 3 h 30"/>
                <a:gd name="T10" fmla="*/ 1 w 18"/>
                <a:gd name="T11" fmla="*/ 5 h 30"/>
                <a:gd name="T12" fmla="*/ 2 w 18"/>
                <a:gd name="T13" fmla="*/ 6 h 30"/>
                <a:gd name="T14" fmla="*/ 3 w 18"/>
                <a:gd name="T15" fmla="*/ 6 h 30"/>
                <a:gd name="T16" fmla="*/ 3 w 18"/>
                <a:gd name="T17" fmla="*/ 6 h 30"/>
                <a:gd name="T18" fmla="*/ 5 w 18"/>
                <a:gd name="T19" fmla="*/ 25 h 30"/>
                <a:gd name="T20" fmla="*/ 5 w 18"/>
                <a:gd name="T21" fmla="*/ 26 h 30"/>
                <a:gd name="T22" fmla="*/ 3 w 18"/>
                <a:gd name="T23" fmla="*/ 27 h 30"/>
                <a:gd name="T24" fmla="*/ 4 w 18"/>
                <a:gd name="T25" fmla="*/ 28 h 30"/>
                <a:gd name="T26" fmla="*/ 5 w 18"/>
                <a:gd name="T27" fmla="*/ 29 h 30"/>
                <a:gd name="T28" fmla="*/ 9 w 18"/>
                <a:gd name="T29" fmla="*/ 29 h 30"/>
                <a:gd name="T30" fmla="*/ 13 w 18"/>
                <a:gd name="T31" fmla="*/ 28 h 30"/>
                <a:gd name="T32" fmla="*/ 17 w 18"/>
                <a:gd name="T33" fmla="*/ 28 h 30"/>
                <a:gd name="T34" fmla="*/ 18 w 18"/>
                <a:gd name="T35" fmla="*/ 27 h 30"/>
                <a:gd name="T36" fmla="*/ 18 w 18"/>
                <a:gd name="T37" fmla="*/ 25 h 30"/>
                <a:gd name="T38" fmla="*/ 16 w 18"/>
                <a:gd name="T39" fmla="*/ 24 h 30"/>
                <a:gd name="T40" fmla="*/ 16 w 18"/>
                <a:gd name="T41" fmla="*/ 24 h 30"/>
                <a:gd name="T42" fmla="*/ 13 w 18"/>
                <a:gd name="T43" fmla="*/ 4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1"/>
                    <a:pt x="15" y="1"/>
                    <a:pt x="15" y="1"/>
                  </a:cubicBezTo>
                  <a:cubicBezTo>
                    <a:pt x="15" y="1"/>
                    <a:pt x="14" y="0"/>
                    <a:pt x="13" y="0"/>
                  </a:cubicBezTo>
                  <a:cubicBezTo>
                    <a:pt x="2" y="2"/>
                    <a:pt x="2" y="2"/>
                    <a:pt x="2" y="2"/>
                  </a:cubicBezTo>
                  <a:cubicBezTo>
                    <a:pt x="1" y="2"/>
                    <a:pt x="0" y="3"/>
                    <a:pt x="1" y="3"/>
                  </a:cubicBezTo>
                  <a:cubicBezTo>
                    <a:pt x="1" y="5"/>
                    <a:pt x="1" y="5"/>
                    <a:pt x="1" y="5"/>
                  </a:cubicBezTo>
                  <a:cubicBezTo>
                    <a:pt x="1" y="5"/>
                    <a:pt x="1" y="6"/>
                    <a:pt x="2" y="6"/>
                  </a:cubicBezTo>
                  <a:cubicBezTo>
                    <a:pt x="3" y="6"/>
                    <a:pt x="3" y="6"/>
                    <a:pt x="3" y="6"/>
                  </a:cubicBezTo>
                  <a:cubicBezTo>
                    <a:pt x="3" y="6"/>
                    <a:pt x="3" y="6"/>
                    <a:pt x="3" y="6"/>
                  </a:cubicBezTo>
                  <a:cubicBezTo>
                    <a:pt x="5" y="25"/>
                    <a:pt x="5" y="25"/>
                    <a:pt x="5" y="25"/>
                  </a:cubicBezTo>
                  <a:cubicBezTo>
                    <a:pt x="5" y="26"/>
                    <a:pt x="5" y="26"/>
                    <a:pt x="5" y="26"/>
                  </a:cubicBezTo>
                  <a:cubicBezTo>
                    <a:pt x="4" y="26"/>
                    <a:pt x="3" y="26"/>
                    <a:pt x="3" y="27"/>
                  </a:cubicBezTo>
                  <a:cubicBezTo>
                    <a:pt x="4" y="28"/>
                    <a:pt x="4" y="28"/>
                    <a:pt x="4" y="28"/>
                  </a:cubicBezTo>
                  <a:cubicBezTo>
                    <a:pt x="4" y="29"/>
                    <a:pt x="4" y="30"/>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5"/>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0" name="Freeform 106"/>
            <p:cNvSpPr/>
            <p:nvPr>
              <p:custDataLst>
                <p:tags r:id="rId103"/>
              </p:custDataLst>
            </p:nvPr>
          </p:nvSpPr>
          <p:spPr bwMode="auto">
            <a:xfrm>
              <a:off x="2193130" y="2404069"/>
              <a:ext cx="42863" cy="75010"/>
            </a:xfrm>
            <a:custGeom>
              <a:avLst/>
              <a:gdLst>
                <a:gd name="T0" fmla="*/ 14 w 17"/>
                <a:gd name="T1" fmla="*/ 3 h 29"/>
                <a:gd name="T2" fmla="*/ 14 w 17"/>
                <a:gd name="T3" fmla="*/ 1 h 29"/>
                <a:gd name="T4" fmla="*/ 13 w 17"/>
                <a:gd name="T5" fmla="*/ 0 h 29"/>
                <a:gd name="T6" fmla="*/ 1 w 17"/>
                <a:gd name="T7" fmla="*/ 2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3"/>
                  </a:moveTo>
                  <a:cubicBezTo>
                    <a:pt x="14" y="1"/>
                    <a:pt x="14" y="1"/>
                    <a:pt x="14" y="1"/>
                  </a:cubicBezTo>
                  <a:cubicBezTo>
                    <a:pt x="14" y="0"/>
                    <a:pt x="13" y="0"/>
                    <a:pt x="13" y="0"/>
                  </a:cubicBezTo>
                  <a:cubicBezTo>
                    <a:pt x="1" y="2"/>
                    <a:pt x="1" y="2"/>
                    <a:pt x="1" y="2"/>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1" name="Freeform 107"/>
            <p:cNvSpPr/>
            <p:nvPr>
              <p:custDataLst>
                <p:tags r:id="rId104"/>
              </p:custDataLst>
            </p:nvPr>
          </p:nvSpPr>
          <p:spPr bwMode="auto">
            <a:xfrm>
              <a:off x="2239566" y="2399307"/>
              <a:ext cx="4524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4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9"/>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4"/>
                    <a:pt x="16" y="24"/>
                  </a:cubicBezTo>
                  <a:cubicBezTo>
                    <a:pt x="15" y="24"/>
                    <a:pt x="15" y="24"/>
                    <a:pt x="15" y="24"/>
                  </a:cubicBezTo>
                  <a:cubicBezTo>
                    <a:pt x="13" y="4"/>
                    <a:pt x="13" y="4"/>
                    <a:pt x="13" y="4"/>
                  </a:cubicBezTo>
                  <a:cubicBezTo>
                    <a:pt x="13" y="4"/>
                    <a:pt x="13" y="4"/>
                    <a:pt x="13" y="4"/>
                  </a:cubicBezTo>
                  <a:cubicBezTo>
                    <a:pt x="14" y="4"/>
                    <a:pt x="14" y="4"/>
                    <a:pt x="14" y="4"/>
                  </a:cubicBezTo>
                  <a:cubicBezTo>
                    <a:pt x="14" y="4"/>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2" name="Freeform 108"/>
            <p:cNvSpPr/>
            <p:nvPr>
              <p:custDataLst>
                <p:tags r:id="rId105"/>
              </p:custDataLst>
            </p:nvPr>
          </p:nvSpPr>
          <p:spPr bwMode="auto">
            <a:xfrm>
              <a:off x="2082403" y="2476697"/>
              <a:ext cx="230981" cy="76200"/>
            </a:xfrm>
            <a:custGeom>
              <a:avLst/>
              <a:gdLst>
                <a:gd name="T0" fmla="*/ 85 w 90"/>
                <a:gd name="T1" fmla="*/ 7 h 30"/>
                <a:gd name="T2" fmla="*/ 82 w 90"/>
                <a:gd name="T3" fmla="*/ 8 h 30"/>
                <a:gd name="T4" fmla="*/ 82 w 90"/>
                <a:gd name="T5" fmla="*/ 7 h 30"/>
                <a:gd name="T6" fmla="*/ 82 w 90"/>
                <a:gd name="T7" fmla="*/ 4 h 30"/>
                <a:gd name="T8" fmla="*/ 78 w 90"/>
                <a:gd name="T9" fmla="*/ 0 h 30"/>
                <a:gd name="T10" fmla="*/ 9 w 90"/>
                <a:gd name="T11" fmla="*/ 9 h 30"/>
                <a:gd name="T12" fmla="*/ 6 w 90"/>
                <a:gd name="T13" fmla="*/ 13 h 30"/>
                <a:gd name="T14" fmla="*/ 7 w 90"/>
                <a:gd name="T15" fmla="*/ 17 h 30"/>
                <a:gd name="T16" fmla="*/ 7 w 90"/>
                <a:gd name="T17" fmla="*/ 17 h 30"/>
                <a:gd name="T18" fmla="*/ 4 w 90"/>
                <a:gd name="T19" fmla="*/ 17 h 30"/>
                <a:gd name="T20" fmla="*/ 1 w 90"/>
                <a:gd name="T21" fmla="*/ 21 h 30"/>
                <a:gd name="T22" fmla="*/ 1 w 90"/>
                <a:gd name="T23" fmla="*/ 26 h 30"/>
                <a:gd name="T24" fmla="*/ 5 w 90"/>
                <a:gd name="T25" fmla="*/ 29 h 30"/>
                <a:gd name="T26" fmla="*/ 87 w 90"/>
                <a:gd name="T27" fmla="*/ 19 h 30"/>
                <a:gd name="T28" fmla="*/ 90 w 90"/>
                <a:gd name="T29" fmla="*/ 16 h 30"/>
                <a:gd name="T30" fmla="*/ 89 w 90"/>
                <a:gd name="T31" fmla="*/ 10 h 30"/>
                <a:gd name="T32" fmla="*/ 85 w 90"/>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30">
                  <a:moveTo>
                    <a:pt x="85" y="7"/>
                  </a:moveTo>
                  <a:cubicBezTo>
                    <a:pt x="82" y="8"/>
                    <a:pt x="82" y="8"/>
                    <a:pt x="82" y="8"/>
                  </a:cubicBezTo>
                  <a:cubicBezTo>
                    <a:pt x="82" y="8"/>
                    <a:pt x="82" y="8"/>
                    <a:pt x="82" y="7"/>
                  </a:cubicBezTo>
                  <a:cubicBezTo>
                    <a:pt x="82" y="4"/>
                    <a:pt x="82" y="4"/>
                    <a:pt x="82" y="4"/>
                  </a:cubicBezTo>
                  <a:cubicBezTo>
                    <a:pt x="81" y="2"/>
                    <a:pt x="80" y="0"/>
                    <a:pt x="78" y="0"/>
                  </a:cubicBezTo>
                  <a:cubicBezTo>
                    <a:pt x="9" y="9"/>
                    <a:pt x="9" y="9"/>
                    <a:pt x="9" y="9"/>
                  </a:cubicBezTo>
                  <a:cubicBezTo>
                    <a:pt x="7" y="9"/>
                    <a:pt x="6" y="11"/>
                    <a:pt x="6" y="13"/>
                  </a:cubicBezTo>
                  <a:cubicBezTo>
                    <a:pt x="7" y="17"/>
                    <a:pt x="7" y="17"/>
                    <a:pt x="7" y="17"/>
                  </a:cubicBezTo>
                  <a:cubicBezTo>
                    <a:pt x="7" y="17"/>
                    <a:pt x="7" y="17"/>
                    <a:pt x="7" y="17"/>
                  </a:cubicBezTo>
                  <a:cubicBezTo>
                    <a:pt x="4" y="17"/>
                    <a:pt x="4" y="17"/>
                    <a:pt x="4" y="17"/>
                  </a:cubicBezTo>
                  <a:cubicBezTo>
                    <a:pt x="2" y="18"/>
                    <a:pt x="0" y="19"/>
                    <a:pt x="1" y="21"/>
                  </a:cubicBezTo>
                  <a:cubicBezTo>
                    <a:pt x="1" y="26"/>
                    <a:pt x="1" y="26"/>
                    <a:pt x="1" y="26"/>
                  </a:cubicBezTo>
                  <a:cubicBezTo>
                    <a:pt x="1" y="28"/>
                    <a:pt x="3" y="30"/>
                    <a:pt x="5" y="29"/>
                  </a:cubicBezTo>
                  <a:cubicBezTo>
                    <a:pt x="87" y="19"/>
                    <a:pt x="87" y="19"/>
                    <a:pt x="87" y="19"/>
                  </a:cubicBezTo>
                  <a:cubicBezTo>
                    <a:pt x="89" y="19"/>
                    <a:pt x="90" y="17"/>
                    <a:pt x="90" y="16"/>
                  </a:cubicBezTo>
                  <a:cubicBezTo>
                    <a:pt x="89" y="10"/>
                    <a:pt x="89" y="10"/>
                    <a:pt x="89" y="10"/>
                  </a:cubicBezTo>
                  <a:cubicBezTo>
                    <a:pt x="89" y="8"/>
                    <a:pt x="87" y="7"/>
                    <a:pt x="85" y="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3" name="Freeform 109"/>
            <p:cNvSpPr/>
            <p:nvPr>
              <p:custDataLst>
                <p:tags r:id="rId106"/>
              </p:custDataLst>
            </p:nvPr>
          </p:nvSpPr>
          <p:spPr bwMode="auto">
            <a:xfrm>
              <a:off x="3057525" y="1894482"/>
              <a:ext cx="182165" cy="69056"/>
            </a:xfrm>
            <a:custGeom>
              <a:avLst/>
              <a:gdLst>
                <a:gd name="T0" fmla="*/ 63 w 71"/>
                <a:gd name="T1" fmla="*/ 20 h 27"/>
                <a:gd name="T2" fmla="*/ 67 w 71"/>
                <a:gd name="T3" fmla="*/ 14 h 27"/>
                <a:gd name="T4" fmla="*/ 41 w 71"/>
                <a:gd name="T5" fmla="*/ 3 h 27"/>
                <a:gd name="T6" fmla="*/ 26 w 71"/>
                <a:gd name="T7" fmla="*/ 4 h 27"/>
                <a:gd name="T8" fmla="*/ 4 w 71"/>
                <a:gd name="T9" fmla="*/ 22 h 27"/>
                <a:gd name="T10" fmla="*/ 10 w 71"/>
                <a:gd name="T11" fmla="*/ 27 h 27"/>
                <a:gd name="T12" fmla="*/ 63 w 71"/>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63" y="20"/>
                  </a:moveTo>
                  <a:cubicBezTo>
                    <a:pt x="71" y="19"/>
                    <a:pt x="71" y="16"/>
                    <a:pt x="67" y="14"/>
                  </a:cubicBezTo>
                  <a:cubicBezTo>
                    <a:pt x="41" y="3"/>
                    <a:pt x="41" y="3"/>
                    <a:pt x="41" y="3"/>
                  </a:cubicBezTo>
                  <a:cubicBezTo>
                    <a:pt x="36" y="0"/>
                    <a:pt x="30" y="1"/>
                    <a:pt x="26" y="4"/>
                  </a:cubicBezTo>
                  <a:cubicBezTo>
                    <a:pt x="4" y="22"/>
                    <a:pt x="4" y="22"/>
                    <a:pt x="4" y="22"/>
                  </a:cubicBezTo>
                  <a:cubicBezTo>
                    <a:pt x="0" y="25"/>
                    <a:pt x="2" y="27"/>
                    <a:pt x="10" y="27"/>
                  </a:cubicBezTo>
                  <a:lnTo>
                    <a:pt x="63" y="2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4" name="Freeform 110"/>
            <p:cNvSpPr/>
            <p:nvPr>
              <p:custDataLst>
                <p:tags r:id="rId107"/>
              </p:custDataLst>
            </p:nvPr>
          </p:nvSpPr>
          <p:spPr bwMode="auto">
            <a:xfrm>
              <a:off x="3086100" y="1965919"/>
              <a:ext cx="3571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2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2"/>
                    <a:pt x="7" y="22"/>
                    <a:pt x="7" y="22"/>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5" name="Freeform 111"/>
            <p:cNvSpPr/>
            <p:nvPr>
              <p:custDataLst>
                <p:tags r:id="rId108"/>
              </p:custDataLst>
            </p:nvPr>
          </p:nvSpPr>
          <p:spPr bwMode="auto">
            <a:xfrm>
              <a:off x="3121818" y="1961156"/>
              <a:ext cx="33338" cy="57150"/>
            </a:xfrm>
            <a:custGeom>
              <a:avLst/>
              <a:gdLst>
                <a:gd name="T0" fmla="*/ 11 w 13"/>
                <a:gd name="T1" fmla="*/ 2 h 22"/>
                <a:gd name="T2" fmla="*/ 11 w 13"/>
                <a:gd name="T3" fmla="*/ 1 h 22"/>
                <a:gd name="T4" fmla="*/ 10 w 13"/>
                <a:gd name="T5" fmla="*/ 0 h 22"/>
                <a:gd name="T6" fmla="*/ 1 w 13"/>
                <a:gd name="T7" fmla="*/ 2 h 22"/>
                <a:gd name="T8" fmla="*/ 0 w 13"/>
                <a:gd name="T9" fmla="*/ 3 h 22"/>
                <a:gd name="T10" fmla="*/ 0 w 13"/>
                <a:gd name="T11" fmla="*/ 4 h 22"/>
                <a:gd name="T12" fmla="*/ 1 w 13"/>
                <a:gd name="T13" fmla="*/ 4 h 22"/>
                <a:gd name="T14" fmla="*/ 2 w 13"/>
                <a:gd name="T15" fmla="*/ 4 h 22"/>
                <a:gd name="T16" fmla="*/ 2 w 13"/>
                <a:gd name="T17" fmla="*/ 4 h 22"/>
                <a:gd name="T18" fmla="*/ 4 w 13"/>
                <a:gd name="T19" fmla="*/ 19 h 22"/>
                <a:gd name="T20" fmla="*/ 3 w 13"/>
                <a:gd name="T21" fmla="*/ 19 h 22"/>
                <a:gd name="T22" fmla="*/ 2 w 13"/>
                <a:gd name="T23" fmla="*/ 20 h 22"/>
                <a:gd name="T24" fmla="*/ 2 w 13"/>
                <a:gd name="T25" fmla="*/ 21 h 22"/>
                <a:gd name="T26" fmla="*/ 3 w 13"/>
                <a:gd name="T27" fmla="*/ 22 h 22"/>
                <a:gd name="T28" fmla="*/ 7 w 13"/>
                <a:gd name="T29" fmla="*/ 22 h 22"/>
                <a:gd name="T30" fmla="*/ 9 w 13"/>
                <a:gd name="T31" fmla="*/ 22 h 22"/>
                <a:gd name="T32" fmla="*/ 12 w 13"/>
                <a:gd name="T33" fmla="*/ 21 h 22"/>
                <a:gd name="T34" fmla="*/ 13 w 13"/>
                <a:gd name="T35" fmla="*/ 20 h 22"/>
                <a:gd name="T36" fmla="*/ 13 w 13"/>
                <a:gd name="T37" fmla="*/ 19 h 22"/>
                <a:gd name="T38" fmla="*/ 12 w 13"/>
                <a:gd name="T39" fmla="*/ 18 h 22"/>
                <a:gd name="T40" fmla="*/ 11 w 13"/>
                <a:gd name="T41" fmla="*/ 18 h 22"/>
                <a:gd name="T42" fmla="*/ 10 w 13"/>
                <a:gd name="T43" fmla="*/ 3 h 22"/>
                <a:gd name="T44" fmla="*/ 10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1" y="1"/>
                    <a:pt x="11" y="1"/>
                    <a:pt x="11" y="1"/>
                  </a:cubicBezTo>
                  <a:cubicBezTo>
                    <a:pt x="11" y="1"/>
                    <a:pt x="10" y="0"/>
                    <a:pt x="10" y="0"/>
                  </a:cubicBezTo>
                  <a:cubicBezTo>
                    <a:pt x="1" y="2"/>
                    <a:pt x="1" y="2"/>
                    <a:pt x="1" y="2"/>
                  </a:cubicBezTo>
                  <a:cubicBezTo>
                    <a:pt x="0" y="2"/>
                    <a:pt x="0" y="2"/>
                    <a:pt x="0" y="3"/>
                  </a:cubicBezTo>
                  <a:cubicBezTo>
                    <a:pt x="0" y="4"/>
                    <a:pt x="0" y="4"/>
                    <a:pt x="0" y="4"/>
                  </a:cubicBezTo>
                  <a:cubicBezTo>
                    <a:pt x="0" y="4"/>
                    <a:pt x="1" y="5"/>
                    <a:pt x="1" y="4"/>
                  </a:cubicBezTo>
                  <a:cubicBezTo>
                    <a:pt x="2" y="4"/>
                    <a:pt x="2" y="4"/>
                    <a:pt x="2" y="4"/>
                  </a:cubicBezTo>
                  <a:cubicBezTo>
                    <a:pt x="2" y="4"/>
                    <a:pt x="2" y="4"/>
                    <a:pt x="2" y="4"/>
                  </a:cubicBezTo>
                  <a:cubicBezTo>
                    <a:pt x="4" y="19"/>
                    <a:pt x="4" y="19"/>
                    <a:pt x="4" y="19"/>
                  </a:cubicBezTo>
                  <a:cubicBezTo>
                    <a:pt x="3" y="19"/>
                    <a:pt x="3" y="19"/>
                    <a:pt x="3" y="19"/>
                  </a:cubicBezTo>
                  <a:cubicBezTo>
                    <a:pt x="3" y="19"/>
                    <a:pt x="2" y="20"/>
                    <a:pt x="2" y="20"/>
                  </a:cubicBezTo>
                  <a:cubicBezTo>
                    <a:pt x="2" y="21"/>
                    <a:pt x="2" y="21"/>
                    <a:pt x="2" y="21"/>
                  </a:cubicBezTo>
                  <a:cubicBezTo>
                    <a:pt x="2" y="22"/>
                    <a:pt x="3" y="22"/>
                    <a:pt x="3" y="22"/>
                  </a:cubicBezTo>
                  <a:cubicBezTo>
                    <a:pt x="7" y="22"/>
                    <a:pt x="7" y="22"/>
                    <a:pt x="7" y="22"/>
                  </a:cubicBezTo>
                  <a:cubicBezTo>
                    <a:pt x="9" y="22"/>
                    <a:pt x="9" y="22"/>
                    <a:pt x="9" y="22"/>
                  </a:cubicBezTo>
                  <a:cubicBezTo>
                    <a:pt x="12" y="21"/>
                    <a:pt x="12" y="21"/>
                    <a:pt x="12" y="21"/>
                  </a:cubicBezTo>
                  <a:cubicBezTo>
                    <a:pt x="13" y="21"/>
                    <a:pt x="13" y="21"/>
                    <a:pt x="13" y="20"/>
                  </a:cubicBezTo>
                  <a:cubicBezTo>
                    <a:pt x="13" y="19"/>
                    <a:pt x="13" y="19"/>
                    <a:pt x="13" y="19"/>
                  </a:cubicBezTo>
                  <a:cubicBezTo>
                    <a:pt x="13" y="19"/>
                    <a:pt x="12" y="18"/>
                    <a:pt x="12" y="18"/>
                  </a:cubicBezTo>
                  <a:cubicBezTo>
                    <a:pt x="11" y="18"/>
                    <a:pt x="11" y="18"/>
                    <a:pt x="11"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6" name="Freeform 112"/>
            <p:cNvSpPr/>
            <p:nvPr>
              <p:custDataLst>
                <p:tags r:id="rId109"/>
              </p:custDataLst>
            </p:nvPr>
          </p:nvSpPr>
          <p:spPr bwMode="auto">
            <a:xfrm>
              <a:off x="3157537" y="1958775"/>
              <a:ext cx="33338" cy="55960"/>
            </a:xfrm>
            <a:custGeom>
              <a:avLst/>
              <a:gdLst>
                <a:gd name="T0" fmla="*/ 11 w 13"/>
                <a:gd name="T1" fmla="*/ 2 h 22"/>
                <a:gd name="T2" fmla="*/ 10 w 13"/>
                <a:gd name="T3" fmla="*/ 1 h 22"/>
                <a:gd name="T4" fmla="*/ 9 w 13"/>
                <a:gd name="T5" fmla="*/ 0 h 22"/>
                <a:gd name="T6" fmla="*/ 1 w 13"/>
                <a:gd name="T7" fmla="*/ 1 h 22"/>
                <a:gd name="T8" fmla="*/ 0 w 13"/>
                <a:gd name="T9" fmla="*/ 2 h 22"/>
                <a:gd name="T10" fmla="*/ 0 w 13"/>
                <a:gd name="T11" fmla="*/ 3 h 22"/>
                <a:gd name="T12" fmla="*/ 1 w 13"/>
                <a:gd name="T13" fmla="*/ 4 h 22"/>
                <a:gd name="T14" fmla="*/ 2 w 13"/>
                <a:gd name="T15" fmla="*/ 4 h 22"/>
                <a:gd name="T16" fmla="*/ 2 w 13"/>
                <a:gd name="T17" fmla="*/ 4 h 22"/>
                <a:gd name="T18" fmla="*/ 3 w 13"/>
                <a:gd name="T19" fmla="*/ 19 h 22"/>
                <a:gd name="T20" fmla="*/ 3 w 13"/>
                <a:gd name="T21" fmla="*/ 19 h 22"/>
                <a:gd name="T22" fmla="*/ 2 w 13"/>
                <a:gd name="T23" fmla="*/ 20 h 22"/>
                <a:gd name="T24" fmla="*/ 2 w 13"/>
                <a:gd name="T25" fmla="*/ 21 h 22"/>
                <a:gd name="T26" fmla="*/ 3 w 13"/>
                <a:gd name="T27" fmla="*/ 22 h 22"/>
                <a:gd name="T28" fmla="*/ 6 w 13"/>
                <a:gd name="T29" fmla="*/ 21 h 22"/>
                <a:gd name="T30" fmla="*/ 9 w 13"/>
                <a:gd name="T31" fmla="*/ 21 h 22"/>
                <a:gd name="T32" fmla="*/ 12 w 13"/>
                <a:gd name="T33" fmla="*/ 20 h 22"/>
                <a:gd name="T34" fmla="*/ 13 w 13"/>
                <a:gd name="T35" fmla="*/ 19 h 22"/>
                <a:gd name="T36" fmla="*/ 13 w 13"/>
                <a:gd name="T37" fmla="*/ 18 h 22"/>
                <a:gd name="T38" fmla="*/ 12 w 13"/>
                <a:gd name="T39" fmla="*/ 18 h 22"/>
                <a:gd name="T40" fmla="*/ 11 w 13"/>
                <a:gd name="T41" fmla="*/ 18 h 22"/>
                <a:gd name="T42" fmla="*/ 9 w 13"/>
                <a:gd name="T43" fmla="*/ 3 h 22"/>
                <a:gd name="T44" fmla="*/ 9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0" y="1"/>
                    <a:pt x="10" y="1"/>
                    <a:pt x="10" y="1"/>
                  </a:cubicBezTo>
                  <a:cubicBezTo>
                    <a:pt x="10" y="0"/>
                    <a:pt x="10" y="0"/>
                    <a:pt x="9" y="0"/>
                  </a:cubicBezTo>
                  <a:cubicBezTo>
                    <a:pt x="1" y="1"/>
                    <a:pt x="1" y="1"/>
                    <a:pt x="1" y="1"/>
                  </a:cubicBezTo>
                  <a:cubicBezTo>
                    <a:pt x="0" y="1"/>
                    <a:pt x="0" y="1"/>
                    <a:pt x="0" y="2"/>
                  </a:cubicBezTo>
                  <a:cubicBezTo>
                    <a:pt x="0" y="3"/>
                    <a:pt x="0" y="3"/>
                    <a:pt x="0" y="3"/>
                  </a:cubicBezTo>
                  <a:cubicBezTo>
                    <a:pt x="0" y="3"/>
                    <a:pt x="0" y="4"/>
                    <a:pt x="1" y="4"/>
                  </a:cubicBezTo>
                  <a:cubicBezTo>
                    <a:pt x="2" y="4"/>
                    <a:pt x="2" y="4"/>
                    <a:pt x="2" y="4"/>
                  </a:cubicBezTo>
                  <a:cubicBezTo>
                    <a:pt x="2" y="4"/>
                    <a:pt x="2" y="4"/>
                    <a:pt x="2" y="4"/>
                  </a:cubicBezTo>
                  <a:cubicBezTo>
                    <a:pt x="3" y="19"/>
                    <a:pt x="3" y="19"/>
                    <a:pt x="3" y="19"/>
                  </a:cubicBezTo>
                  <a:cubicBezTo>
                    <a:pt x="3" y="19"/>
                    <a:pt x="3" y="19"/>
                    <a:pt x="3" y="19"/>
                  </a:cubicBezTo>
                  <a:cubicBezTo>
                    <a:pt x="2" y="19"/>
                    <a:pt x="2" y="19"/>
                    <a:pt x="2" y="20"/>
                  </a:cubicBezTo>
                  <a:cubicBezTo>
                    <a:pt x="2" y="21"/>
                    <a:pt x="2" y="21"/>
                    <a:pt x="2" y="21"/>
                  </a:cubicBezTo>
                  <a:cubicBezTo>
                    <a:pt x="2" y="21"/>
                    <a:pt x="3" y="22"/>
                    <a:pt x="3" y="22"/>
                  </a:cubicBezTo>
                  <a:cubicBezTo>
                    <a:pt x="6" y="21"/>
                    <a:pt x="6" y="21"/>
                    <a:pt x="6" y="21"/>
                  </a:cubicBezTo>
                  <a:cubicBezTo>
                    <a:pt x="9" y="21"/>
                    <a:pt x="9" y="21"/>
                    <a:pt x="9" y="21"/>
                  </a:cubicBezTo>
                  <a:cubicBezTo>
                    <a:pt x="12" y="20"/>
                    <a:pt x="12" y="20"/>
                    <a:pt x="12" y="20"/>
                  </a:cubicBezTo>
                  <a:cubicBezTo>
                    <a:pt x="13" y="20"/>
                    <a:pt x="13" y="20"/>
                    <a:pt x="13" y="19"/>
                  </a:cubicBezTo>
                  <a:cubicBezTo>
                    <a:pt x="13" y="18"/>
                    <a:pt x="13" y="18"/>
                    <a:pt x="13" y="18"/>
                  </a:cubicBezTo>
                  <a:cubicBezTo>
                    <a:pt x="13" y="18"/>
                    <a:pt x="12" y="18"/>
                    <a:pt x="12" y="18"/>
                  </a:cubicBezTo>
                  <a:cubicBezTo>
                    <a:pt x="11" y="18"/>
                    <a:pt x="11" y="18"/>
                    <a:pt x="11" y="18"/>
                  </a:cubicBezTo>
                  <a:cubicBezTo>
                    <a:pt x="9" y="3"/>
                    <a:pt x="9" y="3"/>
                    <a:pt x="9" y="3"/>
                  </a:cubicBezTo>
                  <a:cubicBezTo>
                    <a:pt x="9" y="3"/>
                    <a:pt x="9" y="3"/>
                    <a:pt x="9" y="3"/>
                  </a:cubicBezTo>
                  <a:cubicBezTo>
                    <a:pt x="10" y="3"/>
                    <a:pt x="10" y="3"/>
                    <a:pt x="10" y="3"/>
                  </a:cubicBezTo>
                  <a:cubicBezTo>
                    <a:pt x="10" y="3"/>
                    <a:pt x="11" y="2"/>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7" name="Freeform 113"/>
            <p:cNvSpPr/>
            <p:nvPr>
              <p:custDataLst>
                <p:tags r:id="rId110"/>
              </p:custDataLst>
            </p:nvPr>
          </p:nvSpPr>
          <p:spPr bwMode="auto">
            <a:xfrm>
              <a:off x="3190874" y="1952822"/>
              <a:ext cx="3690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1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1"/>
                    <a:pt x="7" y="21"/>
                    <a:pt x="7" y="21"/>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2"/>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8" name="Freeform 114"/>
            <p:cNvSpPr/>
            <p:nvPr>
              <p:custDataLst>
                <p:tags r:id="rId111"/>
              </p:custDataLst>
            </p:nvPr>
          </p:nvSpPr>
          <p:spPr bwMode="auto">
            <a:xfrm>
              <a:off x="3075385" y="2012353"/>
              <a:ext cx="172640" cy="57150"/>
            </a:xfrm>
            <a:custGeom>
              <a:avLst/>
              <a:gdLst>
                <a:gd name="T0" fmla="*/ 63 w 67"/>
                <a:gd name="T1" fmla="*/ 5 h 22"/>
                <a:gd name="T2" fmla="*/ 61 w 67"/>
                <a:gd name="T3" fmla="*/ 5 h 22"/>
                <a:gd name="T4" fmla="*/ 61 w 67"/>
                <a:gd name="T5" fmla="*/ 5 h 22"/>
                <a:gd name="T6" fmla="*/ 61 w 67"/>
                <a:gd name="T7" fmla="*/ 2 h 22"/>
                <a:gd name="T8" fmla="*/ 58 w 67"/>
                <a:gd name="T9" fmla="*/ 0 h 22"/>
                <a:gd name="T10" fmla="*/ 7 w 67"/>
                <a:gd name="T11" fmla="*/ 6 h 22"/>
                <a:gd name="T12" fmla="*/ 5 w 67"/>
                <a:gd name="T13" fmla="*/ 9 h 22"/>
                <a:gd name="T14" fmla="*/ 5 w 67"/>
                <a:gd name="T15" fmla="*/ 12 h 22"/>
                <a:gd name="T16" fmla="*/ 5 w 67"/>
                <a:gd name="T17" fmla="*/ 12 h 22"/>
                <a:gd name="T18" fmla="*/ 3 w 67"/>
                <a:gd name="T19" fmla="*/ 13 h 22"/>
                <a:gd name="T20" fmla="*/ 0 w 67"/>
                <a:gd name="T21" fmla="*/ 16 h 22"/>
                <a:gd name="T22" fmla="*/ 1 w 67"/>
                <a:gd name="T23" fmla="*/ 19 h 22"/>
                <a:gd name="T24" fmla="*/ 4 w 67"/>
                <a:gd name="T25" fmla="*/ 22 h 22"/>
                <a:gd name="T26" fmla="*/ 65 w 67"/>
                <a:gd name="T27" fmla="*/ 14 h 22"/>
                <a:gd name="T28" fmla="*/ 67 w 67"/>
                <a:gd name="T29" fmla="*/ 11 h 22"/>
                <a:gd name="T30" fmla="*/ 66 w 67"/>
                <a:gd name="T31" fmla="*/ 7 h 22"/>
                <a:gd name="T32" fmla="*/ 63 w 67"/>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2">
                  <a:moveTo>
                    <a:pt x="63" y="5"/>
                  </a:moveTo>
                  <a:cubicBezTo>
                    <a:pt x="61" y="5"/>
                    <a:pt x="61" y="5"/>
                    <a:pt x="61" y="5"/>
                  </a:cubicBezTo>
                  <a:cubicBezTo>
                    <a:pt x="61" y="5"/>
                    <a:pt x="61" y="5"/>
                    <a:pt x="61" y="5"/>
                  </a:cubicBezTo>
                  <a:cubicBezTo>
                    <a:pt x="61" y="2"/>
                    <a:pt x="61" y="2"/>
                    <a:pt x="61" y="2"/>
                  </a:cubicBezTo>
                  <a:cubicBezTo>
                    <a:pt x="61" y="1"/>
                    <a:pt x="59" y="0"/>
                    <a:pt x="58" y="0"/>
                  </a:cubicBezTo>
                  <a:cubicBezTo>
                    <a:pt x="7" y="6"/>
                    <a:pt x="7" y="6"/>
                    <a:pt x="7" y="6"/>
                  </a:cubicBezTo>
                  <a:cubicBezTo>
                    <a:pt x="5" y="6"/>
                    <a:pt x="4" y="8"/>
                    <a:pt x="5" y="9"/>
                  </a:cubicBezTo>
                  <a:cubicBezTo>
                    <a:pt x="5" y="12"/>
                    <a:pt x="5" y="12"/>
                    <a:pt x="5" y="12"/>
                  </a:cubicBezTo>
                  <a:cubicBezTo>
                    <a:pt x="5" y="12"/>
                    <a:pt x="5" y="12"/>
                    <a:pt x="5" y="12"/>
                  </a:cubicBezTo>
                  <a:cubicBezTo>
                    <a:pt x="3" y="13"/>
                    <a:pt x="3" y="13"/>
                    <a:pt x="3" y="13"/>
                  </a:cubicBezTo>
                  <a:cubicBezTo>
                    <a:pt x="1" y="13"/>
                    <a:pt x="0" y="14"/>
                    <a:pt x="0" y="16"/>
                  </a:cubicBezTo>
                  <a:cubicBezTo>
                    <a:pt x="1" y="19"/>
                    <a:pt x="1" y="19"/>
                    <a:pt x="1" y="19"/>
                  </a:cubicBezTo>
                  <a:cubicBezTo>
                    <a:pt x="1" y="21"/>
                    <a:pt x="2" y="22"/>
                    <a:pt x="4" y="22"/>
                  </a:cubicBezTo>
                  <a:cubicBezTo>
                    <a:pt x="65" y="14"/>
                    <a:pt x="65" y="14"/>
                    <a:pt x="65" y="14"/>
                  </a:cubicBezTo>
                  <a:cubicBezTo>
                    <a:pt x="66" y="14"/>
                    <a:pt x="67" y="13"/>
                    <a:pt x="67" y="11"/>
                  </a:cubicBezTo>
                  <a:cubicBezTo>
                    <a:pt x="66" y="7"/>
                    <a:pt x="66" y="7"/>
                    <a:pt x="66" y="7"/>
                  </a:cubicBezTo>
                  <a:cubicBezTo>
                    <a:pt x="66" y="6"/>
                    <a:pt x="65" y="5"/>
                    <a:pt x="63" y="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9" name="Freeform 115"/>
            <p:cNvSpPr/>
            <p:nvPr>
              <p:custDataLst>
                <p:tags r:id="rId112"/>
              </p:custDataLst>
            </p:nvPr>
          </p:nvSpPr>
          <p:spPr bwMode="auto">
            <a:xfrm>
              <a:off x="2645568" y="1489669"/>
              <a:ext cx="244078" cy="92869"/>
            </a:xfrm>
            <a:custGeom>
              <a:avLst/>
              <a:gdLst>
                <a:gd name="T0" fmla="*/ 84 w 95"/>
                <a:gd name="T1" fmla="*/ 26 h 36"/>
                <a:gd name="T2" fmla="*/ 90 w 95"/>
                <a:gd name="T3" fmla="*/ 18 h 36"/>
                <a:gd name="T4" fmla="*/ 54 w 95"/>
                <a:gd name="T5" fmla="*/ 3 h 36"/>
                <a:gd name="T6" fmla="*/ 35 w 95"/>
                <a:gd name="T7" fmla="*/ 5 h 36"/>
                <a:gd name="T8" fmla="*/ 5 w 95"/>
                <a:gd name="T9" fmla="*/ 29 h 36"/>
                <a:gd name="T10" fmla="*/ 13 w 95"/>
                <a:gd name="T11" fmla="*/ 35 h 36"/>
                <a:gd name="T12" fmla="*/ 84 w 95"/>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84" y="26"/>
                  </a:moveTo>
                  <a:cubicBezTo>
                    <a:pt x="95" y="25"/>
                    <a:pt x="95" y="22"/>
                    <a:pt x="90" y="18"/>
                  </a:cubicBezTo>
                  <a:cubicBezTo>
                    <a:pt x="54" y="3"/>
                    <a:pt x="54" y="3"/>
                    <a:pt x="54" y="3"/>
                  </a:cubicBezTo>
                  <a:cubicBezTo>
                    <a:pt x="49" y="0"/>
                    <a:pt x="40" y="1"/>
                    <a:pt x="35" y="5"/>
                  </a:cubicBezTo>
                  <a:cubicBezTo>
                    <a:pt x="5" y="29"/>
                    <a:pt x="5" y="29"/>
                    <a:pt x="5" y="29"/>
                  </a:cubicBezTo>
                  <a:cubicBezTo>
                    <a:pt x="0" y="33"/>
                    <a:pt x="3" y="36"/>
                    <a:pt x="13" y="35"/>
                  </a:cubicBezTo>
                  <a:lnTo>
                    <a:pt x="84" y="2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0" name="Freeform 116"/>
            <p:cNvSpPr/>
            <p:nvPr>
              <p:custDataLst>
                <p:tags r:id="rId113"/>
              </p:custDataLst>
            </p:nvPr>
          </p:nvSpPr>
          <p:spPr bwMode="auto">
            <a:xfrm>
              <a:off x="2683668" y="1584919"/>
              <a:ext cx="46434" cy="75010"/>
            </a:xfrm>
            <a:custGeom>
              <a:avLst/>
              <a:gdLst>
                <a:gd name="T0" fmla="*/ 15 w 18"/>
                <a:gd name="T1" fmla="*/ 3 h 29"/>
                <a:gd name="T2" fmla="*/ 15 w 18"/>
                <a:gd name="T3" fmla="*/ 1 h 29"/>
                <a:gd name="T4" fmla="*/ 13 w 18"/>
                <a:gd name="T5" fmla="*/ 0 h 29"/>
                <a:gd name="T6" fmla="*/ 2 w 18"/>
                <a:gd name="T7" fmla="*/ 2 h 29"/>
                <a:gd name="T8" fmla="*/ 0 w 18"/>
                <a:gd name="T9" fmla="*/ 3 h 29"/>
                <a:gd name="T10" fmla="*/ 1 w 18"/>
                <a:gd name="T11" fmla="*/ 4 h 29"/>
                <a:gd name="T12" fmla="*/ 2 w 18"/>
                <a:gd name="T13" fmla="*/ 6 h 29"/>
                <a:gd name="T14" fmla="*/ 3 w 18"/>
                <a:gd name="T15" fmla="*/ 5 h 29"/>
                <a:gd name="T16" fmla="*/ 3 w 18"/>
                <a:gd name="T17" fmla="*/ 6 h 29"/>
                <a:gd name="T18" fmla="*/ 5 w 18"/>
                <a:gd name="T19" fmla="*/ 25 h 29"/>
                <a:gd name="T20" fmla="*/ 5 w 18"/>
                <a:gd name="T21" fmla="*/ 25 h 29"/>
                <a:gd name="T22" fmla="*/ 3 w 18"/>
                <a:gd name="T23" fmla="*/ 27 h 29"/>
                <a:gd name="T24" fmla="*/ 4 w 18"/>
                <a:gd name="T25" fmla="*/ 28 h 29"/>
                <a:gd name="T26" fmla="*/ 5 w 18"/>
                <a:gd name="T27" fmla="*/ 29 h 29"/>
                <a:gd name="T28" fmla="*/ 9 w 18"/>
                <a:gd name="T29" fmla="*/ 29 h 29"/>
                <a:gd name="T30" fmla="*/ 13 w 18"/>
                <a:gd name="T31" fmla="*/ 28 h 29"/>
                <a:gd name="T32" fmla="*/ 17 w 18"/>
                <a:gd name="T33" fmla="*/ 28 h 29"/>
                <a:gd name="T34" fmla="*/ 18 w 18"/>
                <a:gd name="T35" fmla="*/ 27 h 29"/>
                <a:gd name="T36" fmla="*/ 18 w 18"/>
                <a:gd name="T37" fmla="*/ 25 h 29"/>
                <a:gd name="T38" fmla="*/ 16 w 18"/>
                <a:gd name="T39" fmla="*/ 24 h 29"/>
                <a:gd name="T40" fmla="*/ 16 w 18"/>
                <a:gd name="T41" fmla="*/ 24 h 29"/>
                <a:gd name="T42" fmla="*/ 13 w 18"/>
                <a:gd name="T43" fmla="*/ 4 h 29"/>
                <a:gd name="T44" fmla="*/ 13 w 18"/>
                <a:gd name="T45" fmla="*/ 4 h 29"/>
                <a:gd name="T46" fmla="*/ 14 w 18"/>
                <a:gd name="T47" fmla="*/ 4 h 29"/>
                <a:gd name="T48" fmla="*/ 15 w 18"/>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3"/>
                  </a:moveTo>
                  <a:cubicBezTo>
                    <a:pt x="15" y="1"/>
                    <a:pt x="15" y="1"/>
                    <a:pt x="15" y="1"/>
                  </a:cubicBezTo>
                  <a:cubicBezTo>
                    <a:pt x="15" y="1"/>
                    <a:pt x="14" y="0"/>
                    <a:pt x="13" y="0"/>
                  </a:cubicBezTo>
                  <a:cubicBezTo>
                    <a:pt x="2" y="2"/>
                    <a:pt x="2" y="2"/>
                    <a:pt x="2" y="2"/>
                  </a:cubicBezTo>
                  <a:cubicBezTo>
                    <a:pt x="1" y="2"/>
                    <a:pt x="0" y="2"/>
                    <a:pt x="0" y="3"/>
                  </a:cubicBezTo>
                  <a:cubicBezTo>
                    <a:pt x="1" y="4"/>
                    <a:pt x="1" y="4"/>
                    <a:pt x="1" y="4"/>
                  </a:cubicBezTo>
                  <a:cubicBezTo>
                    <a:pt x="1" y="5"/>
                    <a:pt x="1" y="6"/>
                    <a:pt x="2" y="6"/>
                  </a:cubicBezTo>
                  <a:cubicBezTo>
                    <a:pt x="3" y="5"/>
                    <a:pt x="3" y="5"/>
                    <a:pt x="3" y="5"/>
                  </a:cubicBezTo>
                  <a:cubicBezTo>
                    <a:pt x="3" y="6"/>
                    <a:pt x="3" y="6"/>
                    <a:pt x="3" y="6"/>
                  </a:cubicBezTo>
                  <a:cubicBezTo>
                    <a:pt x="5" y="25"/>
                    <a:pt x="5" y="25"/>
                    <a:pt x="5" y="25"/>
                  </a:cubicBezTo>
                  <a:cubicBezTo>
                    <a:pt x="5" y="25"/>
                    <a:pt x="5" y="25"/>
                    <a:pt x="5" y="25"/>
                  </a:cubicBezTo>
                  <a:cubicBezTo>
                    <a:pt x="4" y="26"/>
                    <a:pt x="3" y="26"/>
                    <a:pt x="3" y="27"/>
                  </a:cubicBezTo>
                  <a:cubicBezTo>
                    <a:pt x="4" y="28"/>
                    <a:pt x="4" y="28"/>
                    <a:pt x="4" y="28"/>
                  </a:cubicBezTo>
                  <a:cubicBezTo>
                    <a:pt x="4" y="29"/>
                    <a:pt x="4" y="29"/>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4"/>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1" name="Freeform 117"/>
            <p:cNvSpPr/>
            <p:nvPr>
              <p:custDataLst>
                <p:tags r:id="rId114"/>
              </p:custDataLst>
            </p:nvPr>
          </p:nvSpPr>
          <p:spPr bwMode="auto">
            <a:xfrm>
              <a:off x="2733674" y="1580157"/>
              <a:ext cx="42863" cy="75010"/>
            </a:xfrm>
            <a:custGeom>
              <a:avLst/>
              <a:gdLst>
                <a:gd name="T0" fmla="*/ 14 w 17"/>
                <a:gd name="T1" fmla="*/ 2 h 29"/>
                <a:gd name="T2" fmla="*/ 14 w 17"/>
                <a:gd name="T3" fmla="*/ 1 h 29"/>
                <a:gd name="T4" fmla="*/ 13 w 17"/>
                <a:gd name="T5" fmla="*/ 0 h 29"/>
                <a:gd name="T6" fmla="*/ 1 w 17"/>
                <a:gd name="T7" fmla="*/ 1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2"/>
                  </a:moveTo>
                  <a:cubicBezTo>
                    <a:pt x="14" y="1"/>
                    <a:pt x="14" y="1"/>
                    <a:pt x="14" y="1"/>
                  </a:cubicBezTo>
                  <a:cubicBezTo>
                    <a:pt x="14" y="0"/>
                    <a:pt x="13" y="0"/>
                    <a:pt x="13" y="0"/>
                  </a:cubicBezTo>
                  <a:cubicBezTo>
                    <a:pt x="1" y="1"/>
                    <a:pt x="1" y="1"/>
                    <a:pt x="1" y="1"/>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2" name="Freeform 118"/>
            <p:cNvSpPr/>
            <p:nvPr>
              <p:custDataLst>
                <p:tags r:id="rId115"/>
              </p:custDataLst>
            </p:nvPr>
          </p:nvSpPr>
          <p:spPr bwMode="auto">
            <a:xfrm>
              <a:off x="2778918" y="1575394"/>
              <a:ext cx="4643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3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3"/>
                    <a:pt x="16" y="24"/>
                  </a:cubicBezTo>
                  <a:cubicBezTo>
                    <a:pt x="15" y="24"/>
                    <a:pt x="15" y="24"/>
                    <a:pt x="15" y="24"/>
                  </a:cubicBezTo>
                  <a:cubicBezTo>
                    <a:pt x="13" y="4"/>
                    <a:pt x="13" y="4"/>
                    <a:pt x="13" y="4"/>
                  </a:cubicBezTo>
                  <a:cubicBezTo>
                    <a:pt x="13" y="4"/>
                    <a:pt x="13" y="4"/>
                    <a:pt x="13" y="4"/>
                  </a:cubicBezTo>
                  <a:cubicBezTo>
                    <a:pt x="13" y="4"/>
                    <a:pt x="13" y="4"/>
                    <a:pt x="13" y="4"/>
                  </a:cubicBezTo>
                  <a:cubicBezTo>
                    <a:pt x="14" y="4"/>
                    <a:pt x="15" y="3"/>
                    <a:pt x="15"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3" name="Freeform 119"/>
            <p:cNvSpPr/>
            <p:nvPr>
              <p:custDataLst>
                <p:tags r:id="rId116"/>
              </p:custDataLst>
            </p:nvPr>
          </p:nvSpPr>
          <p:spPr bwMode="auto">
            <a:xfrm>
              <a:off x="2825353" y="1567059"/>
              <a:ext cx="46434" cy="77391"/>
            </a:xfrm>
            <a:custGeom>
              <a:avLst/>
              <a:gdLst>
                <a:gd name="T0" fmla="*/ 15 w 18"/>
                <a:gd name="T1" fmla="*/ 3 h 30"/>
                <a:gd name="T2" fmla="*/ 15 w 18"/>
                <a:gd name="T3" fmla="*/ 2 h 30"/>
                <a:gd name="T4" fmla="*/ 13 w 18"/>
                <a:gd name="T5" fmla="*/ 0 h 30"/>
                <a:gd name="T6" fmla="*/ 1 w 18"/>
                <a:gd name="T7" fmla="*/ 2 h 30"/>
                <a:gd name="T8" fmla="*/ 0 w 18"/>
                <a:gd name="T9" fmla="*/ 3 h 30"/>
                <a:gd name="T10" fmla="*/ 1 w 18"/>
                <a:gd name="T11" fmla="*/ 5 h 30"/>
                <a:gd name="T12" fmla="*/ 2 w 18"/>
                <a:gd name="T13" fmla="*/ 6 h 30"/>
                <a:gd name="T14" fmla="*/ 3 w 18"/>
                <a:gd name="T15" fmla="*/ 6 h 30"/>
                <a:gd name="T16" fmla="*/ 3 w 18"/>
                <a:gd name="T17" fmla="*/ 6 h 30"/>
                <a:gd name="T18" fmla="*/ 5 w 18"/>
                <a:gd name="T19" fmla="*/ 26 h 30"/>
                <a:gd name="T20" fmla="*/ 4 w 18"/>
                <a:gd name="T21" fmla="*/ 26 h 30"/>
                <a:gd name="T22" fmla="*/ 3 w 18"/>
                <a:gd name="T23" fmla="*/ 27 h 30"/>
                <a:gd name="T24" fmla="*/ 3 w 18"/>
                <a:gd name="T25" fmla="*/ 29 h 30"/>
                <a:gd name="T26" fmla="*/ 5 w 18"/>
                <a:gd name="T27" fmla="*/ 30 h 30"/>
                <a:gd name="T28" fmla="*/ 9 w 18"/>
                <a:gd name="T29" fmla="*/ 29 h 30"/>
                <a:gd name="T30" fmla="*/ 13 w 18"/>
                <a:gd name="T31" fmla="*/ 29 h 30"/>
                <a:gd name="T32" fmla="*/ 17 w 18"/>
                <a:gd name="T33" fmla="*/ 28 h 30"/>
                <a:gd name="T34" fmla="*/ 18 w 18"/>
                <a:gd name="T35" fmla="*/ 27 h 30"/>
                <a:gd name="T36" fmla="*/ 18 w 18"/>
                <a:gd name="T37" fmla="*/ 25 h 30"/>
                <a:gd name="T38" fmla="*/ 16 w 18"/>
                <a:gd name="T39" fmla="*/ 24 h 30"/>
                <a:gd name="T40" fmla="*/ 15 w 18"/>
                <a:gd name="T41" fmla="*/ 24 h 30"/>
                <a:gd name="T42" fmla="*/ 13 w 18"/>
                <a:gd name="T43" fmla="*/ 5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2"/>
                    <a:pt x="15" y="2"/>
                    <a:pt x="15" y="2"/>
                  </a:cubicBezTo>
                  <a:cubicBezTo>
                    <a:pt x="15" y="1"/>
                    <a:pt x="14" y="0"/>
                    <a:pt x="13" y="0"/>
                  </a:cubicBezTo>
                  <a:cubicBezTo>
                    <a:pt x="1" y="2"/>
                    <a:pt x="1" y="2"/>
                    <a:pt x="1" y="2"/>
                  </a:cubicBezTo>
                  <a:cubicBezTo>
                    <a:pt x="1" y="2"/>
                    <a:pt x="0" y="3"/>
                    <a:pt x="0" y="3"/>
                  </a:cubicBezTo>
                  <a:cubicBezTo>
                    <a:pt x="1" y="5"/>
                    <a:pt x="1" y="5"/>
                    <a:pt x="1" y="5"/>
                  </a:cubicBezTo>
                  <a:cubicBezTo>
                    <a:pt x="1" y="5"/>
                    <a:pt x="1" y="6"/>
                    <a:pt x="2" y="6"/>
                  </a:cubicBezTo>
                  <a:cubicBezTo>
                    <a:pt x="3" y="6"/>
                    <a:pt x="3" y="6"/>
                    <a:pt x="3" y="6"/>
                  </a:cubicBezTo>
                  <a:cubicBezTo>
                    <a:pt x="3" y="6"/>
                    <a:pt x="3" y="6"/>
                    <a:pt x="3" y="6"/>
                  </a:cubicBezTo>
                  <a:cubicBezTo>
                    <a:pt x="5" y="26"/>
                    <a:pt x="5" y="26"/>
                    <a:pt x="5" y="26"/>
                  </a:cubicBezTo>
                  <a:cubicBezTo>
                    <a:pt x="4" y="26"/>
                    <a:pt x="4" y="26"/>
                    <a:pt x="4" y="26"/>
                  </a:cubicBezTo>
                  <a:cubicBezTo>
                    <a:pt x="4" y="26"/>
                    <a:pt x="3" y="26"/>
                    <a:pt x="3" y="27"/>
                  </a:cubicBezTo>
                  <a:cubicBezTo>
                    <a:pt x="3" y="29"/>
                    <a:pt x="3" y="29"/>
                    <a:pt x="3" y="29"/>
                  </a:cubicBezTo>
                  <a:cubicBezTo>
                    <a:pt x="4" y="29"/>
                    <a:pt x="4" y="30"/>
                    <a:pt x="5" y="30"/>
                  </a:cubicBezTo>
                  <a:cubicBezTo>
                    <a:pt x="9" y="29"/>
                    <a:pt x="9" y="29"/>
                    <a:pt x="9" y="29"/>
                  </a:cubicBezTo>
                  <a:cubicBezTo>
                    <a:pt x="13" y="29"/>
                    <a:pt x="13" y="29"/>
                    <a:pt x="13" y="29"/>
                  </a:cubicBezTo>
                  <a:cubicBezTo>
                    <a:pt x="17" y="28"/>
                    <a:pt x="17" y="28"/>
                    <a:pt x="17" y="28"/>
                  </a:cubicBezTo>
                  <a:cubicBezTo>
                    <a:pt x="17" y="28"/>
                    <a:pt x="18" y="27"/>
                    <a:pt x="18" y="27"/>
                  </a:cubicBezTo>
                  <a:cubicBezTo>
                    <a:pt x="18" y="25"/>
                    <a:pt x="18" y="25"/>
                    <a:pt x="18" y="25"/>
                  </a:cubicBezTo>
                  <a:cubicBezTo>
                    <a:pt x="18" y="25"/>
                    <a:pt x="17" y="24"/>
                    <a:pt x="16" y="24"/>
                  </a:cubicBezTo>
                  <a:cubicBezTo>
                    <a:pt x="15" y="24"/>
                    <a:pt x="15" y="24"/>
                    <a:pt x="15" y="24"/>
                  </a:cubicBezTo>
                  <a:cubicBezTo>
                    <a:pt x="13" y="5"/>
                    <a:pt x="13" y="5"/>
                    <a:pt x="13" y="5"/>
                  </a:cubicBezTo>
                  <a:cubicBezTo>
                    <a:pt x="13" y="4"/>
                    <a:pt x="13" y="4"/>
                    <a:pt x="13" y="4"/>
                  </a:cubicBezTo>
                  <a:cubicBezTo>
                    <a:pt x="14" y="4"/>
                    <a:pt x="14" y="4"/>
                    <a:pt x="14" y="4"/>
                  </a:cubicBezTo>
                  <a:cubicBezTo>
                    <a:pt x="14" y="4"/>
                    <a:pt x="15" y="4"/>
                    <a:pt x="15"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4" name="Freeform 120"/>
            <p:cNvSpPr/>
            <p:nvPr>
              <p:custDataLst>
                <p:tags r:id="rId117"/>
              </p:custDataLst>
            </p:nvPr>
          </p:nvSpPr>
          <p:spPr bwMode="auto">
            <a:xfrm>
              <a:off x="2671762" y="1646831"/>
              <a:ext cx="228600" cy="75010"/>
            </a:xfrm>
            <a:custGeom>
              <a:avLst/>
              <a:gdLst>
                <a:gd name="T0" fmla="*/ 85 w 89"/>
                <a:gd name="T1" fmla="*/ 7 h 29"/>
                <a:gd name="T2" fmla="*/ 81 w 89"/>
                <a:gd name="T3" fmla="*/ 7 h 29"/>
                <a:gd name="T4" fmla="*/ 81 w 89"/>
                <a:gd name="T5" fmla="*/ 7 h 29"/>
                <a:gd name="T6" fmla="*/ 81 w 89"/>
                <a:gd name="T7" fmla="*/ 3 h 29"/>
                <a:gd name="T8" fmla="*/ 77 w 89"/>
                <a:gd name="T9" fmla="*/ 0 h 29"/>
                <a:gd name="T10" fmla="*/ 9 w 89"/>
                <a:gd name="T11" fmla="*/ 9 h 29"/>
                <a:gd name="T12" fmla="*/ 6 w 89"/>
                <a:gd name="T13" fmla="*/ 12 h 29"/>
                <a:gd name="T14" fmla="*/ 6 w 89"/>
                <a:gd name="T15" fmla="*/ 16 h 29"/>
                <a:gd name="T16" fmla="*/ 6 w 89"/>
                <a:gd name="T17" fmla="*/ 17 h 29"/>
                <a:gd name="T18" fmla="*/ 3 w 89"/>
                <a:gd name="T19" fmla="*/ 17 h 29"/>
                <a:gd name="T20" fmla="*/ 0 w 89"/>
                <a:gd name="T21" fmla="*/ 21 h 29"/>
                <a:gd name="T22" fmla="*/ 1 w 89"/>
                <a:gd name="T23" fmla="*/ 26 h 29"/>
                <a:gd name="T24" fmla="*/ 4 w 89"/>
                <a:gd name="T25" fmla="*/ 29 h 29"/>
                <a:gd name="T26" fmla="*/ 86 w 89"/>
                <a:gd name="T27" fmla="*/ 19 h 29"/>
                <a:gd name="T28" fmla="*/ 89 w 89"/>
                <a:gd name="T29" fmla="*/ 15 h 29"/>
                <a:gd name="T30" fmla="*/ 88 w 89"/>
                <a:gd name="T31" fmla="*/ 10 h 29"/>
                <a:gd name="T32" fmla="*/ 85 w 89"/>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9">
                  <a:moveTo>
                    <a:pt x="85" y="7"/>
                  </a:moveTo>
                  <a:cubicBezTo>
                    <a:pt x="81" y="7"/>
                    <a:pt x="81" y="7"/>
                    <a:pt x="81" y="7"/>
                  </a:cubicBezTo>
                  <a:cubicBezTo>
                    <a:pt x="81" y="7"/>
                    <a:pt x="81" y="7"/>
                    <a:pt x="81" y="7"/>
                  </a:cubicBezTo>
                  <a:cubicBezTo>
                    <a:pt x="81" y="3"/>
                    <a:pt x="81" y="3"/>
                    <a:pt x="81" y="3"/>
                  </a:cubicBezTo>
                  <a:cubicBezTo>
                    <a:pt x="81" y="1"/>
                    <a:pt x="79" y="0"/>
                    <a:pt x="77" y="0"/>
                  </a:cubicBezTo>
                  <a:cubicBezTo>
                    <a:pt x="9" y="9"/>
                    <a:pt x="9" y="9"/>
                    <a:pt x="9" y="9"/>
                  </a:cubicBezTo>
                  <a:cubicBezTo>
                    <a:pt x="7" y="9"/>
                    <a:pt x="5" y="11"/>
                    <a:pt x="6" y="12"/>
                  </a:cubicBezTo>
                  <a:cubicBezTo>
                    <a:pt x="6" y="16"/>
                    <a:pt x="6" y="16"/>
                    <a:pt x="6" y="16"/>
                  </a:cubicBezTo>
                  <a:cubicBezTo>
                    <a:pt x="6" y="16"/>
                    <a:pt x="6" y="17"/>
                    <a:pt x="6" y="17"/>
                  </a:cubicBezTo>
                  <a:cubicBezTo>
                    <a:pt x="3" y="17"/>
                    <a:pt x="3" y="17"/>
                    <a:pt x="3" y="17"/>
                  </a:cubicBezTo>
                  <a:cubicBezTo>
                    <a:pt x="1" y="17"/>
                    <a:pt x="0" y="19"/>
                    <a:pt x="0" y="21"/>
                  </a:cubicBezTo>
                  <a:cubicBezTo>
                    <a:pt x="1" y="26"/>
                    <a:pt x="1" y="26"/>
                    <a:pt x="1" y="26"/>
                  </a:cubicBezTo>
                  <a:cubicBezTo>
                    <a:pt x="1" y="28"/>
                    <a:pt x="3" y="29"/>
                    <a:pt x="4" y="29"/>
                  </a:cubicBezTo>
                  <a:cubicBezTo>
                    <a:pt x="86" y="19"/>
                    <a:pt x="86" y="19"/>
                    <a:pt x="86" y="19"/>
                  </a:cubicBezTo>
                  <a:cubicBezTo>
                    <a:pt x="88" y="19"/>
                    <a:pt x="89" y="17"/>
                    <a:pt x="89" y="15"/>
                  </a:cubicBezTo>
                  <a:cubicBezTo>
                    <a:pt x="88" y="10"/>
                    <a:pt x="88" y="10"/>
                    <a:pt x="88" y="10"/>
                  </a:cubicBezTo>
                  <a:cubicBezTo>
                    <a:pt x="88" y="8"/>
                    <a:pt x="86" y="7"/>
                    <a:pt x="85" y="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5" name="Freeform 121"/>
            <p:cNvSpPr/>
            <p:nvPr>
              <p:custDataLst>
                <p:tags r:id="rId118"/>
              </p:custDataLst>
            </p:nvPr>
          </p:nvSpPr>
          <p:spPr bwMode="auto">
            <a:xfrm>
              <a:off x="1796653" y="2308819"/>
              <a:ext cx="197644" cy="226219"/>
            </a:xfrm>
            <a:custGeom>
              <a:avLst/>
              <a:gdLst>
                <a:gd name="T0" fmla="*/ 59 w 77"/>
                <a:gd name="T1" fmla="*/ 76 h 88"/>
                <a:gd name="T2" fmla="*/ 59 w 77"/>
                <a:gd name="T3" fmla="*/ 75 h 88"/>
                <a:gd name="T4" fmla="*/ 55 w 77"/>
                <a:gd name="T5" fmla="*/ 72 h 88"/>
                <a:gd name="T6" fmla="*/ 50 w 77"/>
                <a:gd name="T7" fmla="*/ 73 h 88"/>
                <a:gd name="T8" fmla="*/ 44 w 77"/>
                <a:gd name="T9" fmla="*/ 17 h 88"/>
                <a:gd name="T10" fmla="*/ 46 w 77"/>
                <a:gd name="T11" fmla="*/ 13 h 88"/>
                <a:gd name="T12" fmla="*/ 69 w 77"/>
                <a:gd name="T13" fmla="*/ 10 h 88"/>
                <a:gd name="T14" fmla="*/ 72 w 77"/>
                <a:gd name="T15" fmla="*/ 12 h 88"/>
                <a:gd name="T16" fmla="*/ 77 w 77"/>
                <a:gd name="T17" fmla="*/ 6 h 88"/>
                <a:gd name="T18" fmla="*/ 71 w 77"/>
                <a:gd name="T19" fmla="*/ 2 h 88"/>
                <a:gd name="T20" fmla="*/ 68 w 77"/>
                <a:gd name="T21" fmla="*/ 5 h 88"/>
                <a:gd name="T22" fmla="*/ 47 w 77"/>
                <a:gd name="T23" fmla="*/ 7 h 88"/>
                <a:gd name="T24" fmla="*/ 37 w 77"/>
                <a:gd name="T25" fmla="*/ 1 h 88"/>
                <a:gd name="T26" fmla="*/ 30 w 77"/>
                <a:gd name="T27" fmla="*/ 9 h 88"/>
                <a:gd name="T28" fmla="*/ 8 w 77"/>
                <a:gd name="T29" fmla="*/ 12 h 88"/>
                <a:gd name="T30" fmla="*/ 4 w 77"/>
                <a:gd name="T31" fmla="*/ 11 h 88"/>
                <a:gd name="T32" fmla="*/ 0 w 77"/>
                <a:gd name="T33" fmla="*/ 16 h 88"/>
                <a:gd name="T34" fmla="*/ 5 w 77"/>
                <a:gd name="T35" fmla="*/ 20 h 88"/>
                <a:gd name="T36" fmla="*/ 9 w 77"/>
                <a:gd name="T37" fmla="*/ 18 h 88"/>
                <a:gd name="T38" fmla="*/ 32 w 77"/>
                <a:gd name="T39" fmla="*/ 15 h 88"/>
                <a:gd name="T40" fmla="*/ 35 w 77"/>
                <a:gd name="T41" fmla="*/ 18 h 88"/>
                <a:gd name="T42" fmla="*/ 42 w 77"/>
                <a:gd name="T43" fmla="*/ 74 h 88"/>
                <a:gd name="T44" fmla="*/ 38 w 77"/>
                <a:gd name="T45" fmla="*/ 74 h 88"/>
                <a:gd name="T46" fmla="*/ 35 w 77"/>
                <a:gd name="T47" fmla="*/ 78 h 88"/>
                <a:gd name="T48" fmla="*/ 35 w 77"/>
                <a:gd name="T49" fmla="*/ 79 h 88"/>
                <a:gd name="T50" fmla="*/ 32 w 77"/>
                <a:gd name="T51" fmla="*/ 83 h 88"/>
                <a:gd name="T52" fmla="*/ 33 w 77"/>
                <a:gd name="T53" fmla="*/ 84 h 88"/>
                <a:gd name="T54" fmla="*/ 37 w 77"/>
                <a:gd name="T55" fmla="*/ 87 h 88"/>
                <a:gd name="T56" fmla="*/ 59 w 77"/>
                <a:gd name="T57" fmla="*/ 84 h 88"/>
                <a:gd name="T58" fmla="*/ 62 w 77"/>
                <a:gd name="T59" fmla="*/ 80 h 88"/>
                <a:gd name="T60" fmla="*/ 62 w 77"/>
                <a:gd name="T61" fmla="*/ 79 h 88"/>
                <a:gd name="T62" fmla="*/ 59 w 77"/>
                <a:gd name="T6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8">
                  <a:moveTo>
                    <a:pt x="59" y="76"/>
                  </a:moveTo>
                  <a:cubicBezTo>
                    <a:pt x="59" y="75"/>
                    <a:pt x="59" y="75"/>
                    <a:pt x="59" y="75"/>
                  </a:cubicBezTo>
                  <a:cubicBezTo>
                    <a:pt x="58" y="73"/>
                    <a:pt x="56" y="72"/>
                    <a:pt x="55" y="72"/>
                  </a:cubicBezTo>
                  <a:cubicBezTo>
                    <a:pt x="50" y="73"/>
                    <a:pt x="50" y="73"/>
                    <a:pt x="50" y="73"/>
                  </a:cubicBezTo>
                  <a:cubicBezTo>
                    <a:pt x="44" y="17"/>
                    <a:pt x="44" y="17"/>
                    <a:pt x="44" y="17"/>
                  </a:cubicBezTo>
                  <a:cubicBezTo>
                    <a:pt x="45" y="16"/>
                    <a:pt x="46" y="15"/>
                    <a:pt x="46" y="13"/>
                  </a:cubicBezTo>
                  <a:cubicBezTo>
                    <a:pt x="69" y="10"/>
                    <a:pt x="69" y="10"/>
                    <a:pt x="69" y="10"/>
                  </a:cubicBezTo>
                  <a:cubicBezTo>
                    <a:pt x="70" y="11"/>
                    <a:pt x="71" y="12"/>
                    <a:pt x="72" y="12"/>
                  </a:cubicBezTo>
                  <a:cubicBezTo>
                    <a:pt x="75" y="11"/>
                    <a:pt x="77" y="9"/>
                    <a:pt x="77" y="6"/>
                  </a:cubicBezTo>
                  <a:cubicBezTo>
                    <a:pt x="76" y="4"/>
                    <a:pt x="74" y="2"/>
                    <a:pt x="71" y="2"/>
                  </a:cubicBezTo>
                  <a:cubicBezTo>
                    <a:pt x="70" y="3"/>
                    <a:pt x="69" y="3"/>
                    <a:pt x="68" y="5"/>
                  </a:cubicBezTo>
                  <a:cubicBezTo>
                    <a:pt x="47" y="7"/>
                    <a:pt x="47" y="7"/>
                    <a:pt x="47" y="7"/>
                  </a:cubicBezTo>
                  <a:cubicBezTo>
                    <a:pt x="46" y="3"/>
                    <a:pt x="42" y="0"/>
                    <a:pt x="37" y="1"/>
                  </a:cubicBezTo>
                  <a:cubicBezTo>
                    <a:pt x="33" y="2"/>
                    <a:pt x="30" y="5"/>
                    <a:pt x="30" y="9"/>
                  </a:cubicBezTo>
                  <a:cubicBezTo>
                    <a:pt x="8" y="12"/>
                    <a:pt x="8" y="12"/>
                    <a:pt x="8" y="12"/>
                  </a:cubicBezTo>
                  <a:cubicBezTo>
                    <a:pt x="7" y="11"/>
                    <a:pt x="6" y="10"/>
                    <a:pt x="4" y="11"/>
                  </a:cubicBezTo>
                  <a:cubicBezTo>
                    <a:pt x="2" y="11"/>
                    <a:pt x="0" y="13"/>
                    <a:pt x="0" y="16"/>
                  </a:cubicBezTo>
                  <a:cubicBezTo>
                    <a:pt x="1" y="19"/>
                    <a:pt x="3" y="20"/>
                    <a:pt x="5" y="20"/>
                  </a:cubicBezTo>
                  <a:cubicBezTo>
                    <a:pt x="7" y="20"/>
                    <a:pt x="8" y="19"/>
                    <a:pt x="9" y="18"/>
                  </a:cubicBezTo>
                  <a:cubicBezTo>
                    <a:pt x="32" y="15"/>
                    <a:pt x="32" y="15"/>
                    <a:pt x="32" y="15"/>
                  </a:cubicBezTo>
                  <a:cubicBezTo>
                    <a:pt x="32" y="16"/>
                    <a:pt x="34" y="17"/>
                    <a:pt x="35" y="18"/>
                  </a:cubicBezTo>
                  <a:cubicBezTo>
                    <a:pt x="42" y="74"/>
                    <a:pt x="42" y="74"/>
                    <a:pt x="42" y="74"/>
                  </a:cubicBezTo>
                  <a:cubicBezTo>
                    <a:pt x="38" y="74"/>
                    <a:pt x="38" y="74"/>
                    <a:pt x="38" y="74"/>
                  </a:cubicBezTo>
                  <a:cubicBezTo>
                    <a:pt x="36" y="74"/>
                    <a:pt x="35" y="76"/>
                    <a:pt x="35" y="78"/>
                  </a:cubicBezTo>
                  <a:cubicBezTo>
                    <a:pt x="35" y="79"/>
                    <a:pt x="35" y="79"/>
                    <a:pt x="35" y="79"/>
                  </a:cubicBezTo>
                  <a:cubicBezTo>
                    <a:pt x="33" y="79"/>
                    <a:pt x="32" y="81"/>
                    <a:pt x="32" y="83"/>
                  </a:cubicBezTo>
                  <a:cubicBezTo>
                    <a:pt x="33" y="84"/>
                    <a:pt x="33" y="84"/>
                    <a:pt x="33" y="84"/>
                  </a:cubicBezTo>
                  <a:cubicBezTo>
                    <a:pt x="33" y="86"/>
                    <a:pt x="35" y="88"/>
                    <a:pt x="37" y="87"/>
                  </a:cubicBezTo>
                  <a:cubicBezTo>
                    <a:pt x="59" y="84"/>
                    <a:pt x="59" y="84"/>
                    <a:pt x="59" y="84"/>
                  </a:cubicBezTo>
                  <a:cubicBezTo>
                    <a:pt x="61" y="84"/>
                    <a:pt x="62" y="82"/>
                    <a:pt x="62" y="80"/>
                  </a:cubicBezTo>
                  <a:cubicBezTo>
                    <a:pt x="62" y="79"/>
                    <a:pt x="62" y="79"/>
                    <a:pt x="62" y="79"/>
                  </a:cubicBezTo>
                  <a:cubicBezTo>
                    <a:pt x="62" y="77"/>
                    <a:pt x="60" y="76"/>
                    <a:pt x="59" y="7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6" name="Freeform 122"/>
            <p:cNvSpPr>
              <a:spLocks noEditPoints="1"/>
            </p:cNvSpPr>
            <p:nvPr>
              <p:custDataLst>
                <p:tags r:id="rId119"/>
              </p:custDataLst>
            </p:nvPr>
          </p:nvSpPr>
          <p:spPr bwMode="auto">
            <a:xfrm>
              <a:off x="1963340" y="2346919"/>
              <a:ext cx="70247" cy="129779"/>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6 h 50"/>
                <a:gd name="T18" fmla="*/ 3 w 27"/>
                <a:gd name="T19" fmla="*/ 46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7 w 27"/>
                <a:gd name="T37" fmla="*/ 41 h 50"/>
                <a:gd name="T38" fmla="*/ 26 w 27"/>
                <a:gd name="T39" fmla="*/ 40 h 50"/>
                <a:gd name="T40" fmla="*/ 24 w 27"/>
                <a:gd name="T41" fmla="*/ 38 h 50"/>
                <a:gd name="T42" fmla="*/ 4 w 27"/>
                <a:gd name="T43" fmla="*/ 40 h 50"/>
                <a:gd name="T44" fmla="*/ 9 w 27"/>
                <a:gd name="T45" fmla="*/ 6 h 50"/>
                <a:gd name="T46" fmla="*/ 22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9" y="0"/>
                    <a:pt x="8" y="0"/>
                  </a:cubicBezTo>
                  <a:cubicBezTo>
                    <a:pt x="8" y="0"/>
                    <a:pt x="8" y="0"/>
                    <a:pt x="8" y="0"/>
                  </a:cubicBezTo>
                  <a:cubicBezTo>
                    <a:pt x="8" y="0"/>
                    <a:pt x="7" y="1"/>
                    <a:pt x="7" y="1"/>
                  </a:cubicBezTo>
                  <a:cubicBezTo>
                    <a:pt x="1" y="41"/>
                    <a:pt x="1" y="41"/>
                    <a:pt x="1" y="41"/>
                  </a:cubicBezTo>
                  <a:cubicBezTo>
                    <a:pt x="1" y="41"/>
                    <a:pt x="0" y="42"/>
                    <a:pt x="0" y="43"/>
                  </a:cubicBezTo>
                  <a:cubicBezTo>
                    <a:pt x="0" y="44"/>
                    <a:pt x="0" y="44"/>
                    <a:pt x="0" y="44"/>
                  </a:cubicBezTo>
                  <a:cubicBezTo>
                    <a:pt x="0" y="46"/>
                    <a:pt x="2" y="47"/>
                    <a:pt x="3" y="46"/>
                  </a:cubicBezTo>
                  <a:cubicBezTo>
                    <a:pt x="3" y="46"/>
                    <a:pt x="3" y="46"/>
                    <a:pt x="3" y="46"/>
                  </a:cubicBezTo>
                  <a:cubicBezTo>
                    <a:pt x="3" y="47"/>
                    <a:pt x="3" y="47"/>
                    <a:pt x="3" y="47"/>
                  </a:cubicBezTo>
                  <a:cubicBezTo>
                    <a:pt x="3" y="48"/>
                    <a:pt x="3" y="48"/>
                    <a:pt x="3" y="48"/>
                  </a:cubicBezTo>
                  <a:cubicBezTo>
                    <a:pt x="4" y="49"/>
                    <a:pt x="5" y="50"/>
                    <a:pt x="6" y="50"/>
                  </a:cubicBezTo>
                  <a:cubicBezTo>
                    <a:pt x="22" y="48"/>
                    <a:pt x="22" y="48"/>
                    <a:pt x="22" y="48"/>
                  </a:cubicBezTo>
                  <a:cubicBezTo>
                    <a:pt x="24" y="48"/>
                    <a:pt x="25" y="46"/>
                    <a:pt x="24" y="45"/>
                  </a:cubicBezTo>
                  <a:cubicBezTo>
                    <a:pt x="24" y="44"/>
                    <a:pt x="24" y="44"/>
                    <a:pt x="24" y="44"/>
                  </a:cubicBezTo>
                  <a:cubicBezTo>
                    <a:pt x="24" y="44"/>
                    <a:pt x="24" y="44"/>
                    <a:pt x="24" y="44"/>
                  </a:cubicBezTo>
                  <a:cubicBezTo>
                    <a:pt x="24" y="44"/>
                    <a:pt x="24" y="44"/>
                    <a:pt x="24" y="44"/>
                  </a:cubicBezTo>
                  <a:cubicBezTo>
                    <a:pt x="26" y="44"/>
                    <a:pt x="27" y="42"/>
                    <a:pt x="27" y="41"/>
                  </a:cubicBezTo>
                  <a:cubicBezTo>
                    <a:pt x="26" y="40"/>
                    <a:pt x="26" y="40"/>
                    <a:pt x="26" y="40"/>
                  </a:cubicBezTo>
                  <a:cubicBezTo>
                    <a:pt x="26" y="39"/>
                    <a:pt x="25" y="38"/>
                    <a:pt x="24" y="38"/>
                  </a:cubicBezTo>
                  <a:close/>
                  <a:moveTo>
                    <a:pt x="4" y="40"/>
                  </a:moveTo>
                  <a:cubicBezTo>
                    <a:pt x="9" y="6"/>
                    <a:pt x="9" y="6"/>
                    <a:pt x="9" y="6"/>
                  </a:cubicBezTo>
                  <a:cubicBezTo>
                    <a:pt x="22" y="38"/>
                    <a:pt x="22" y="38"/>
                    <a:pt x="22" y="38"/>
                  </a:cubicBezTo>
                  <a:lnTo>
                    <a:pt x="4" y="4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7" name="Freeform 123"/>
            <p:cNvSpPr>
              <a:spLocks noEditPoints="1"/>
            </p:cNvSpPr>
            <p:nvPr>
              <p:custDataLst>
                <p:tags r:id="rId120"/>
              </p:custDataLst>
            </p:nvPr>
          </p:nvSpPr>
          <p:spPr bwMode="auto">
            <a:xfrm>
              <a:off x="1788319" y="2368350"/>
              <a:ext cx="70247" cy="128588"/>
            </a:xfrm>
            <a:custGeom>
              <a:avLst/>
              <a:gdLst>
                <a:gd name="T0" fmla="*/ 24 w 27"/>
                <a:gd name="T1" fmla="*/ 38 h 50"/>
                <a:gd name="T2" fmla="*/ 10 w 27"/>
                <a:gd name="T3" fmla="*/ 1 h 50"/>
                <a:gd name="T4" fmla="*/ 8 w 27"/>
                <a:gd name="T5" fmla="*/ 0 h 50"/>
                <a:gd name="T6" fmla="*/ 8 w 27"/>
                <a:gd name="T7" fmla="*/ 0 h 50"/>
                <a:gd name="T8" fmla="*/ 7 w 27"/>
                <a:gd name="T9" fmla="*/ 1 h 50"/>
                <a:gd name="T10" fmla="*/ 2 w 27"/>
                <a:gd name="T11" fmla="*/ 41 h 50"/>
                <a:gd name="T12" fmla="*/ 1 w 27"/>
                <a:gd name="T13" fmla="*/ 44 h 50"/>
                <a:gd name="T14" fmla="*/ 1 w 27"/>
                <a:gd name="T15" fmla="*/ 45 h 50"/>
                <a:gd name="T16" fmla="*/ 3 w 27"/>
                <a:gd name="T17" fmla="*/ 47 h 50"/>
                <a:gd name="T18" fmla="*/ 4 w 27"/>
                <a:gd name="T19" fmla="*/ 47 h 50"/>
                <a:gd name="T20" fmla="*/ 4 w 27"/>
                <a:gd name="T21" fmla="*/ 47 h 50"/>
                <a:gd name="T22" fmla="*/ 4 w 27"/>
                <a:gd name="T23" fmla="*/ 48 h 50"/>
                <a:gd name="T24" fmla="*/ 7 w 27"/>
                <a:gd name="T25" fmla="*/ 50 h 50"/>
                <a:gd name="T26" fmla="*/ 23 w 27"/>
                <a:gd name="T27" fmla="*/ 48 h 50"/>
                <a:gd name="T28" fmla="*/ 25 w 27"/>
                <a:gd name="T29" fmla="*/ 45 h 50"/>
                <a:gd name="T30" fmla="*/ 25 w 27"/>
                <a:gd name="T31" fmla="*/ 44 h 50"/>
                <a:gd name="T32" fmla="*/ 25 w 27"/>
                <a:gd name="T33" fmla="*/ 44 h 50"/>
                <a:gd name="T34" fmla="*/ 25 w 27"/>
                <a:gd name="T35" fmla="*/ 44 h 50"/>
                <a:gd name="T36" fmla="*/ 27 w 27"/>
                <a:gd name="T37" fmla="*/ 41 h 50"/>
                <a:gd name="T38" fmla="*/ 27 w 27"/>
                <a:gd name="T39" fmla="*/ 40 h 50"/>
                <a:gd name="T40" fmla="*/ 24 w 27"/>
                <a:gd name="T41" fmla="*/ 38 h 50"/>
                <a:gd name="T42" fmla="*/ 4 w 27"/>
                <a:gd name="T43" fmla="*/ 41 h 50"/>
                <a:gd name="T44" fmla="*/ 9 w 27"/>
                <a:gd name="T45" fmla="*/ 6 h 50"/>
                <a:gd name="T46" fmla="*/ 22 w 27"/>
                <a:gd name="T47" fmla="*/ 38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10" y="1"/>
                    <a:pt x="10" y="1"/>
                    <a:pt x="10" y="1"/>
                  </a:cubicBezTo>
                  <a:cubicBezTo>
                    <a:pt x="10" y="1"/>
                    <a:pt x="9" y="0"/>
                    <a:pt x="8" y="0"/>
                  </a:cubicBezTo>
                  <a:cubicBezTo>
                    <a:pt x="8" y="0"/>
                    <a:pt x="8" y="0"/>
                    <a:pt x="8" y="0"/>
                  </a:cubicBezTo>
                  <a:cubicBezTo>
                    <a:pt x="8" y="0"/>
                    <a:pt x="8" y="1"/>
                    <a:pt x="7" y="1"/>
                  </a:cubicBezTo>
                  <a:cubicBezTo>
                    <a:pt x="2" y="41"/>
                    <a:pt x="2" y="41"/>
                    <a:pt x="2" y="41"/>
                  </a:cubicBezTo>
                  <a:cubicBezTo>
                    <a:pt x="1" y="42"/>
                    <a:pt x="0" y="43"/>
                    <a:pt x="1" y="44"/>
                  </a:cubicBezTo>
                  <a:cubicBezTo>
                    <a:pt x="1" y="45"/>
                    <a:pt x="1" y="45"/>
                    <a:pt x="1" y="45"/>
                  </a:cubicBezTo>
                  <a:cubicBezTo>
                    <a:pt x="1" y="46"/>
                    <a:pt x="2" y="47"/>
                    <a:pt x="3" y="47"/>
                  </a:cubicBezTo>
                  <a:cubicBezTo>
                    <a:pt x="4" y="47"/>
                    <a:pt x="4" y="47"/>
                    <a:pt x="4" y="47"/>
                  </a:cubicBezTo>
                  <a:cubicBezTo>
                    <a:pt x="4" y="47"/>
                    <a:pt x="4" y="47"/>
                    <a:pt x="4" y="47"/>
                  </a:cubicBezTo>
                  <a:cubicBezTo>
                    <a:pt x="4" y="48"/>
                    <a:pt x="4" y="48"/>
                    <a:pt x="4" y="48"/>
                  </a:cubicBezTo>
                  <a:cubicBezTo>
                    <a:pt x="4" y="49"/>
                    <a:pt x="5" y="50"/>
                    <a:pt x="7" y="50"/>
                  </a:cubicBezTo>
                  <a:cubicBezTo>
                    <a:pt x="23" y="48"/>
                    <a:pt x="23" y="48"/>
                    <a:pt x="23" y="48"/>
                  </a:cubicBezTo>
                  <a:cubicBezTo>
                    <a:pt x="24" y="48"/>
                    <a:pt x="25" y="47"/>
                    <a:pt x="25" y="45"/>
                  </a:cubicBezTo>
                  <a:cubicBezTo>
                    <a:pt x="25" y="44"/>
                    <a:pt x="25" y="44"/>
                    <a:pt x="25" y="44"/>
                  </a:cubicBezTo>
                  <a:cubicBezTo>
                    <a:pt x="25" y="44"/>
                    <a:pt x="25" y="44"/>
                    <a:pt x="25" y="44"/>
                  </a:cubicBezTo>
                  <a:cubicBezTo>
                    <a:pt x="25" y="44"/>
                    <a:pt x="25" y="44"/>
                    <a:pt x="25" y="44"/>
                  </a:cubicBezTo>
                  <a:cubicBezTo>
                    <a:pt x="26" y="44"/>
                    <a:pt x="27" y="43"/>
                    <a:pt x="27" y="41"/>
                  </a:cubicBezTo>
                  <a:cubicBezTo>
                    <a:pt x="27" y="40"/>
                    <a:pt x="27" y="40"/>
                    <a:pt x="27" y="40"/>
                  </a:cubicBezTo>
                  <a:cubicBezTo>
                    <a:pt x="27" y="39"/>
                    <a:pt x="26" y="38"/>
                    <a:pt x="24" y="38"/>
                  </a:cubicBezTo>
                  <a:close/>
                  <a:moveTo>
                    <a:pt x="4" y="41"/>
                  </a:moveTo>
                  <a:cubicBezTo>
                    <a:pt x="9" y="6"/>
                    <a:pt x="9" y="6"/>
                    <a:pt x="9" y="6"/>
                  </a:cubicBezTo>
                  <a:cubicBezTo>
                    <a:pt x="22" y="38"/>
                    <a:pt x="22" y="38"/>
                    <a:pt x="22" y="38"/>
                  </a:cubicBezTo>
                  <a:lnTo>
                    <a:pt x="4" y="41"/>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8" name="Freeform 124"/>
            <p:cNvSpPr/>
            <p:nvPr>
              <p:custDataLst>
                <p:tags r:id="rId121"/>
              </p:custDataLst>
            </p:nvPr>
          </p:nvSpPr>
          <p:spPr bwMode="auto">
            <a:xfrm>
              <a:off x="3095624" y="2445740"/>
              <a:ext cx="198834" cy="223838"/>
            </a:xfrm>
            <a:custGeom>
              <a:avLst/>
              <a:gdLst>
                <a:gd name="T0" fmla="*/ 58 w 77"/>
                <a:gd name="T1" fmla="*/ 75 h 87"/>
                <a:gd name="T2" fmla="*/ 58 w 77"/>
                <a:gd name="T3" fmla="*/ 74 h 87"/>
                <a:gd name="T4" fmla="*/ 54 w 77"/>
                <a:gd name="T5" fmla="*/ 71 h 87"/>
                <a:gd name="T6" fmla="*/ 50 w 77"/>
                <a:gd name="T7" fmla="*/ 72 h 87"/>
                <a:gd name="T8" fmla="*/ 43 w 77"/>
                <a:gd name="T9" fmla="*/ 16 h 87"/>
                <a:gd name="T10" fmla="*/ 46 w 77"/>
                <a:gd name="T11" fmla="*/ 12 h 87"/>
                <a:gd name="T12" fmla="*/ 68 w 77"/>
                <a:gd name="T13" fmla="*/ 10 h 87"/>
                <a:gd name="T14" fmla="*/ 72 w 77"/>
                <a:gd name="T15" fmla="*/ 11 h 87"/>
                <a:gd name="T16" fmla="*/ 76 w 77"/>
                <a:gd name="T17" fmla="*/ 6 h 87"/>
                <a:gd name="T18" fmla="*/ 71 w 77"/>
                <a:gd name="T19" fmla="*/ 1 h 87"/>
                <a:gd name="T20" fmla="*/ 68 w 77"/>
                <a:gd name="T21" fmla="*/ 4 h 87"/>
                <a:gd name="T22" fmla="*/ 47 w 77"/>
                <a:gd name="T23" fmla="*/ 6 h 87"/>
                <a:gd name="T24" fmla="*/ 37 w 77"/>
                <a:gd name="T25" fmla="*/ 0 h 87"/>
                <a:gd name="T26" fmla="*/ 29 w 77"/>
                <a:gd name="T27" fmla="*/ 8 h 87"/>
                <a:gd name="T28" fmla="*/ 8 w 77"/>
                <a:gd name="T29" fmla="*/ 11 h 87"/>
                <a:gd name="T30" fmla="*/ 4 w 77"/>
                <a:gd name="T31" fmla="*/ 10 h 87"/>
                <a:gd name="T32" fmla="*/ 0 w 77"/>
                <a:gd name="T33" fmla="*/ 15 h 87"/>
                <a:gd name="T34" fmla="*/ 5 w 77"/>
                <a:gd name="T35" fmla="*/ 19 h 87"/>
                <a:gd name="T36" fmla="*/ 9 w 77"/>
                <a:gd name="T37" fmla="*/ 17 h 87"/>
                <a:gd name="T38" fmla="*/ 31 w 77"/>
                <a:gd name="T39" fmla="*/ 14 h 87"/>
                <a:gd name="T40" fmla="*/ 35 w 77"/>
                <a:gd name="T41" fmla="*/ 17 h 87"/>
                <a:gd name="T42" fmla="*/ 42 w 77"/>
                <a:gd name="T43" fmla="*/ 73 h 87"/>
                <a:gd name="T44" fmla="*/ 38 w 77"/>
                <a:gd name="T45" fmla="*/ 73 h 87"/>
                <a:gd name="T46" fmla="*/ 35 w 77"/>
                <a:gd name="T47" fmla="*/ 77 h 87"/>
                <a:gd name="T48" fmla="*/ 35 w 77"/>
                <a:gd name="T49" fmla="*/ 78 h 87"/>
                <a:gd name="T50" fmla="*/ 32 w 77"/>
                <a:gd name="T51" fmla="*/ 82 h 87"/>
                <a:gd name="T52" fmla="*/ 32 w 77"/>
                <a:gd name="T53" fmla="*/ 83 h 87"/>
                <a:gd name="T54" fmla="*/ 36 w 77"/>
                <a:gd name="T55" fmla="*/ 86 h 87"/>
                <a:gd name="T56" fmla="*/ 59 w 77"/>
                <a:gd name="T57" fmla="*/ 84 h 87"/>
                <a:gd name="T58" fmla="*/ 62 w 77"/>
                <a:gd name="T59" fmla="*/ 80 h 87"/>
                <a:gd name="T60" fmla="*/ 62 w 77"/>
                <a:gd name="T61" fmla="*/ 78 h 87"/>
                <a:gd name="T62" fmla="*/ 58 w 77"/>
                <a:gd name="T6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7">
                  <a:moveTo>
                    <a:pt x="58" y="75"/>
                  </a:moveTo>
                  <a:cubicBezTo>
                    <a:pt x="58" y="74"/>
                    <a:pt x="58" y="74"/>
                    <a:pt x="58" y="74"/>
                  </a:cubicBezTo>
                  <a:cubicBezTo>
                    <a:pt x="58" y="72"/>
                    <a:pt x="56" y="71"/>
                    <a:pt x="54" y="71"/>
                  </a:cubicBezTo>
                  <a:cubicBezTo>
                    <a:pt x="50" y="72"/>
                    <a:pt x="50" y="72"/>
                    <a:pt x="50" y="72"/>
                  </a:cubicBezTo>
                  <a:cubicBezTo>
                    <a:pt x="43" y="16"/>
                    <a:pt x="43" y="16"/>
                    <a:pt x="43" y="16"/>
                  </a:cubicBezTo>
                  <a:cubicBezTo>
                    <a:pt x="45" y="15"/>
                    <a:pt x="46" y="14"/>
                    <a:pt x="46" y="12"/>
                  </a:cubicBezTo>
                  <a:cubicBezTo>
                    <a:pt x="68" y="10"/>
                    <a:pt x="68" y="10"/>
                    <a:pt x="68" y="10"/>
                  </a:cubicBezTo>
                  <a:cubicBezTo>
                    <a:pt x="69" y="11"/>
                    <a:pt x="71" y="11"/>
                    <a:pt x="72" y="11"/>
                  </a:cubicBezTo>
                  <a:cubicBezTo>
                    <a:pt x="75" y="11"/>
                    <a:pt x="77" y="8"/>
                    <a:pt x="76" y="6"/>
                  </a:cubicBezTo>
                  <a:cubicBezTo>
                    <a:pt x="76" y="3"/>
                    <a:pt x="74" y="1"/>
                    <a:pt x="71" y="1"/>
                  </a:cubicBezTo>
                  <a:cubicBezTo>
                    <a:pt x="70" y="2"/>
                    <a:pt x="68" y="3"/>
                    <a:pt x="68" y="4"/>
                  </a:cubicBezTo>
                  <a:cubicBezTo>
                    <a:pt x="47" y="6"/>
                    <a:pt x="47" y="6"/>
                    <a:pt x="47" y="6"/>
                  </a:cubicBezTo>
                  <a:cubicBezTo>
                    <a:pt x="45" y="2"/>
                    <a:pt x="41" y="0"/>
                    <a:pt x="37" y="0"/>
                  </a:cubicBezTo>
                  <a:cubicBezTo>
                    <a:pt x="33" y="1"/>
                    <a:pt x="30" y="4"/>
                    <a:pt x="29" y="8"/>
                  </a:cubicBezTo>
                  <a:cubicBezTo>
                    <a:pt x="8" y="11"/>
                    <a:pt x="8" y="11"/>
                    <a:pt x="8" y="11"/>
                  </a:cubicBezTo>
                  <a:cubicBezTo>
                    <a:pt x="7" y="10"/>
                    <a:pt x="6" y="10"/>
                    <a:pt x="4" y="10"/>
                  </a:cubicBezTo>
                  <a:cubicBezTo>
                    <a:pt x="2" y="10"/>
                    <a:pt x="0" y="12"/>
                    <a:pt x="0" y="15"/>
                  </a:cubicBezTo>
                  <a:cubicBezTo>
                    <a:pt x="0" y="18"/>
                    <a:pt x="3" y="19"/>
                    <a:pt x="5" y="19"/>
                  </a:cubicBezTo>
                  <a:cubicBezTo>
                    <a:pt x="7" y="19"/>
                    <a:pt x="8" y="18"/>
                    <a:pt x="9" y="17"/>
                  </a:cubicBezTo>
                  <a:cubicBezTo>
                    <a:pt x="31" y="14"/>
                    <a:pt x="31" y="14"/>
                    <a:pt x="31" y="14"/>
                  </a:cubicBezTo>
                  <a:cubicBezTo>
                    <a:pt x="32" y="15"/>
                    <a:pt x="33" y="16"/>
                    <a:pt x="35" y="17"/>
                  </a:cubicBezTo>
                  <a:cubicBezTo>
                    <a:pt x="42" y="73"/>
                    <a:pt x="42" y="73"/>
                    <a:pt x="42" y="73"/>
                  </a:cubicBezTo>
                  <a:cubicBezTo>
                    <a:pt x="38" y="73"/>
                    <a:pt x="38" y="73"/>
                    <a:pt x="38" y="73"/>
                  </a:cubicBezTo>
                  <a:cubicBezTo>
                    <a:pt x="36" y="74"/>
                    <a:pt x="34" y="75"/>
                    <a:pt x="35" y="77"/>
                  </a:cubicBezTo>
                  <a:cubicBezTo>
                    <a:pt x="35" y="78"/>
                    <a:pt x="35" y="78"/>
                    <a:pt x="35" y="78"/>
                  </a:cubicBezTo>
                  <a:cubicBezTo>
                    <a:pt x="33" y="79"/>
                    <a:pt x="32" y="80"/>
                    <a:pt x="32" y="82"/>
                  </a:cubicBezTo>
                  <a:cubicBezTo>
                    <a:pt x="32" y="83"/>
                    <a:pt x="32" y="83"/>
                    <a:pt x="32" y="83"/>
                  </a:cubicBezTo>
                  <a:cubicBezTo>
                    <a:pt x="33" y="85"/>
                    <a:pt x="34" y="87"/>
                    <a:pt x="36" y="86"/>
                  </a:cubicBezTo>
                  <a:cubicBezTo>
                    <a:pt x="59" y="84"/>
                    <a:pt x="59" y="84"/>
                    <a:pt x="59" y="84"/>
                  </a:cubicBezTo>
                  <a:cubicBezTo>
                    <a:pt x="61" y="83"/>
                    <a:pt x="62" y="82"/>
                    <a:pt x="62" y="80"/>
                  </a:cubicBezTo>
                  <a:cubicBezTo>
                    <a:pt x="62" y="78"/>
                    <a:pt x="62" y="78"/>
                    <a:pt x="62" y="78"/>
                  </a:cubicBezTo>
                  <a:cubicBezTo>
                    <a:pt x="62" y="76"/>
                    <a:pt x="60" y="75"/>
                    <a:pt x="58" y="7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9" name="Freeform 125"/>
            <p:cNvSpPr>
              <a:spLocks noEditPoints="1"/>
            </p:cNvSpPr>
            <p:nvPr>
              <p:custDataLst>
                <p:tags r:id="rId122"/>
              </p:custDataLst>
            </p:nvPr>
          </p:nvSpPr>
          <p:spPr bwMode="auto">
            <a:xfrm>
              <a:off x="3263503" y="2481459"/>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7 h 50"/>
                <a:gd name="T18" fmla="*/ 3 w 27"/>
                <a:gd name="T19" fmla="*/ 47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6 w 27"/>
                <a:gd name="T37" fmla="*/ 41 h 50"/>
                <a:gd name="T38" fmla="*/ 26 w 27"/>
                <a:gd name="T39" fmla="*/ 40 h 50"/>
                <a:gd name="T40" fmla="*/ 24 w 27"/>
                <a:gd name="T41" fmla="*/ 38 h 50"/>
                <a:gd name="T42" fmla="*/ 4 w 27"/>
                <a:gd name="T43" fmla="*/ 40 h 50"/>
                <a:gd name="T44" fmla="*/ 9 w 27"/>
                <a:gd name="T45" fmla="*/ 6 h 50"/>
                <a:gd name="T46" fmla="*/ 21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8" y="0"/>
                    <a:pt x="8" y="0"/>
                  </a:cubicBezTo>
                  <a:cubicBezTo>
                    <a:pt x="8" y="0"/>
                    <a:pt x="8" y="0"/>
                    <a:pt x="8" y="0"/>
                  </a:cubicBezTo>
                  <a:cubicBezTo>
                    <a:pt x="7" y="0"/>
                    <a:pt x="7" y="1"/>
                    <a:pt x="7" y="1"/>
                  </a:cubicBezTo>
                  <a:cubicBezTo>
                    <a:pt x="1" y="41"/>
                    <a:pt x="1" y="41"/>
                    <a:pt x="1" y="41"/>
                  </a:cubicBezTo>
                  <a:cubicBezTo>
                    <a:pt x="0" y="42"/>
                    <a:pt x="0" y="42"/>
                    <a:pt x="0" y="43"/>
                  </a:cubicBezTo>
                  <a:cubicBezTo>
                    <a:pt x="0" y="44"/>
                    <a:pt x="0" y="44"/>
                    <a:pt x="0" y="44"/>
                  </a:cubicBezTo>
                  <a:cubicBezTo>
                    <a:pt x="0" y="46"/>
                    <a:pt x="2" y="47"/>
                    <a:pt x="3" y="47"/>
                  </a:cubicBezTo>
                  <a:cubicBezTo>
                    <a:pt x="3" y="47"/>
                    <a:pt x="3" y="47"/>
                    <a:pt x="3" y="47"/>
                  </a:cubicBezTo>
                  <a:cubicBezTo>
                    <a:pt x="3" y="47"/>
                    <a:pt x="3" y="47"/>
                    <a:pt x="3" y="47"/>
                  </a:cubicBezTo>
                  <a:cubicBezTo>
                    <a:pt x="3" y="48"/>
                    <a:pt x="3" y="48"/>
                    <a:pt x="3" y="48"/>
                  </a:cubicBezTo>
                  <a:cubicBezTo>
                    <a:pt x="3" y="49"/>
                    <a:pt x="5" y="50"/>
                    <a:pt x="6" y="50"/>
                  </a:cubicBezTo>
                  <a:cubicBezTo>
                    <a:pt x="22" y="48"/>
                    <a:pt x="22" y="48"/>
                    <a:pt x="22" y="48"/>
                  </a:cubicBezTo>
                  <a:cubicBezTo>
                    <a:pt x="23" y="48"/>
                    <a:pt x="24" y="47"/>
                    <a:pt x="24" y="45"/>
                  </a:cubicBezTo>
                  <a:cubicBezTo>
                    <a:pt x="24" y="44"/>
                    <a:pt x="24" y="44"/>
                    <a:pt x="24" y="44"/>
                  </a:cubicBezTo>
                  <a:cubicBezTo>
                    <a:pt x="24" y="44"/>
                    <a:pt x="24" y="44"/>
                    <a:pt x="24" y="44"/>
                  </a:cubicBezTo>
                  <a:cubicBezTo>
                    <a:pt x="24" y="44"/>
                    <a:pt x="24" y="44"/>
                    <a:pt x="24" y="44"/>
                  </a:cubicBezTo>
                  <a:cubicBezTo>
                    <a:pt x="26" y="44"/>
                    <a:pt x="27" y="43"/>
                    <a:pt x="26" y="41"/>
                  </a:cubicBezTo>
                  <a:cubicBezTo>
                    <a:pt x="26" y="40"/>
                    <a:pt x="26" y="40"/>
                    <a:pt x="26" y="40"/>
                  </a:cubicBezTo>
                  <a:cubicBezTo>
                    <a:pt x="26" y="39"/>
                    <a:pt x="25" y="38"/>
                    <a:pt x="24" y="38"/>
                  </a:cubicBezTo>
                  <a:close/>
                  <a:moveTo>
                    <a:pt x="4" y="40"/>
                  </a:moveTo>
                  <a:cubicBezTo>
                    <a:pt x="9" y="6"/>
                    <a:pt x="9" y="6"/>
                    <a:pt x="9" y="6"/>
                  </a:cubicBezTo>
                  <a:cubicBezTo>
                    <a:pt x="21" y="38"/>
                    <a:pt x="21" y="38"/>
                    <a:pt x="21" y="38"/>
                  </a:cubicBezTo>
                  <a:lnTo>
                    <a:pt x="4"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0" name="Freeform 126"/>
            <p:cNvSpPr>
              <a:spLocks noEditPoints="1"/>
            </p:cNvSpPr>
            <p:nvPr>
              <p:custDataLst>
                <p:tags r:id="rId123"/>
              </p:custDataLst>
            </p:nvPr>
          </p:nvSpPr>
          <p:spPr bwMode="auto">
            <a:xfrm>
              <a:off x="3088481" y="2501700"/>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4 h 50"/>
                <a:gd name="T14" fmla="*/ 0 w 27"/>
                <a:gd name="T15" fmla="*/ 45 h 50"/>
                <a:gd name="T16" fmla="*/ 3 w 27"/>
                <a:gd name="T17" fmla="*/ 47 h 50"/>
                <a:gd name="T18" fmla="*/ 3 w 27"/>
                <a:gd name="T19" fmla="*/ 47 h 50"/>
                <a:gd name="T20" fmla="*/ 3 w 27"/>
                <a:gd name="T21" fmla="*/ 47 h 50"/>
                <a:gd name="T22" fmla="*/ 4 w 27"/>
                <a:gd name="T23" fmla="*/ 48 h 50"/>
                <a:gd name="T24" fmla="*/ 6 w 27"/>
                <a:gd name="T25" fmla="*/ 50 h 50"/>
                <a:gd name="T26" fmla="*/ 22 w 27"/>
                <a:gd name="T27" fmla="*/ 48 h 50"/>
                <a:gd name="T28" fmla="*/ 24 w 27"/>
                <a:gd name="T29" fmla="*/ 46 h 50"/>
                <a:gd name="T30" fmla="*/ 24 w 27"/>
                <a:gd name="T31" fmla="*/ 45 h 50"/>
                <a:gd name="T32" fmla="*/ 24 w 27"/>
                <a:gd name="T33" fmla="*/ 44 h 50"/>
                <a:gd name="T34" fmla="*/ 25 w 27"/>
                <a:gd name="T35" fmla="*/ 44 h 50"/>
                <a:gd name="T36" fmla="*/ 27 w 27"/>
                <a:gd name="T37" fmla="*/ 41 h 50"/>
                <a:gd name="T38" fmla="*/ 27 w 27"/>
                <a:gd name="T39" fmla="*/ 41 h 50"/>
                <a:gd name="T40" fmla="*/ 24 w 27"/>
                <a:gd name="T41" fmla="*/ 38 h 50"/>
                <a:gd name="T42" fmla="*/ 4 w 27"/>
                <a:gd name="T43" fmla="*/ 41 h 50"/>
                <a:gd name="T44" fmla="*/ 9 w 27"/>
                <a:gd name="T45" fmla="*/ 6 h 50"/>
                <a:gd name="T46" fmla="*/ 22 w 27"/>
                <a:gd name="T47" fmla="*/ 39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1"/>
                    <a:pt x="9" y="0"/>
                    <a:pt x="8" y="0"/>
                  </a:cubicBezTo>
                  <a:cubicBezTo>
                    <a:pt x="8" y="0"/>
                    <a:pt x="8" y="0"/>
                    <a:pt x="8" y="0"/>
                  </a:cubicBezTo>
                  <a:cubicBezTo>
                    <a:pt x="8" y="1"/>
                    <a:pt x="7" y="1"/>
                    <a:pt x="7" y="1"/>
                  </a:cubicBezTo>
                  <a:cubicBezTo>
                    <a:pt x="1" y="41"/>
                    <a:pt x="1" y="41"/>
                    <a:pt x="1" y="41"/>
                  </a:cubicBezTo>
                  <a:cubicBezTo>
                    <a:pt x="1" y="42"/>
                    <a:pt x="0" y="43"/>
                    <a:pt x="0" y="44"/>
                  </a:cubicBezTo>
                  <a:cubicBezTo>
                    <a:pt x="0" y="45"/>
                    <a:pt x="0" y="45"/>
                    <a:pt x="0" y="45"/>
                  </a:cubicBezTo>
                  <a:cubicBezTo>
                    <a:pt x="1" y="46"/>
                    <a:pt x="2" y="47"/>
                    <a:pt x="3" y="47"/>
                  </a:cubicBezTo>
                  <a:cubicBezTo>
                    <a:pt x="3" y="47"/>
                    <a:pt x="3" y="47"/>
                    <a:pt x="3" y="47"/>
                  </a:cubicBezTo>
                  <a:cubicBezTo>
                    <a:pt x="3" y="47"/>
                    <a:pt x="3" y="47"/>
                    <a:pt x="3" y="47"/>
                  </a:cubicBezTo>
                  <a:cubicBezTo>
                    <a:pt x="4" y="48"/>
                    <a:pt x="4" y="48"/>
                    <a:pt x="4" y="48"/>
                  </a:cubicBezTo>
                  <a:cubicBezTo>
                    <a:pt x="4" y="49"/>
                    <a:pt x="5" y="50"/>
                    <a:pt x="6" y="50"/>
                  </a:cubicBezTo>
                  <a:cubicBezTo>
                    <a:pt x="22" y="48"/>
                    <a:pt x="22" y="48"/>
                    <a:pt x="22" y="48"/>
                  </a:cubicBezTo>
                  <a:cubicBezTo>
                    <a:pt x="24" y="48"/>
                    <a:pt x="25" y="47"/>
                    <a:pt x="24" y="46"/>
                  </a:cubicBezTo>
                  <a:cubicBezTo>
                    <a:pt x="24" y="45"/>
                    <a:pt x="24" y="45"/>
                    <a:pt x="24" y="45"/>
                  </a:cubicBezTo>
                  <a:cubicBezTo>
                    <a:pt x="24" y="44"/>
                    <a:pt x="24" y="44"/>
                    <a:pt x="24" y="44"/>
                  </a:cubicBezTo>
                  <a:cubicBezTo>
                    <a:pt x="25" y="44"/>
                    <a:pt x="25" y="44"/>
                    <a:pt x="25" y="44"/>
                  </a:cubicBezTo>
                  <a:cubicBezTo>
                    <a:pt x="26" y="44"/>
                    <a:pt x="27" y="43"/>
                    <a:pt x="27" y="41"/>
                  </a:cubicBezTo>
                  <a:cubicBezTo>
                    <a:pt x="27" y="41"/>
                    <a:pt x="27" y="41"/>
                    <a:pt x="27" y="41"/>
                  </a:cubicBezTo>
                  <a:cubicBezTo>
                    <a:pt x="26" y="39"/>
                    <a:pt x="25" y="38"/>
                    <a:pt x="24" y="38"/>
                  </a:cubicBezTo>
                  <a:close/>
                  <a:moveTo>
                    <a:pt x="4" y="41"/>
                  </a:moveTo>
                  <a:cubicBezTo>
                    <a:pt x="9" y="6"/>
                    <a:pt x="9" y="6"/>
                    <a:pt x="9" y="6"/>
                  </a:cubicBezTo>
                  <a:cubicBezTo>
                    <a:pt x="22" y="39"/>
                    <a:pt x="22" y="39"/>
                    <a:pt x="22" y="39"/>
                  </a:cubicBezTo>
                  <a:lnTo>
                    <a:pt x="4" y="4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1" name="Freeform 127"/>
            <p:cNvSpPr/>
            <p:nvPr>
              <p:custDataLst>
                <p:tags r:id="rId124"/>
              </p:custDataLst>
            </p:nvPr>
          </p:nvSpPr>
          <p:spPr bwMode="auto">
            <a:xfrm>
              <a:off x="957262" y="2417166"/>
              <a:ext cx="157163" cy="151210"/>
            </a:xfrm>
            <a:custGeom>
              <a:avLst/>
              <a:gdLst>
                <a:gd name="T0" fmla="*/ 59 w 61"/>
                <a:gd name="T1" fmla="*/ 26 h 59"/>
                <a:gd name="T2" fmla="*/ 37 w 61"/>
                <a:gd name="T3" fmla="*/ 2 h 59"/>
                <a:gd name="T4" fmla="*/ 29 w 61"/>
                <a:gd name="T5" fmla="*/ 2 h 59"/>
                <a:gd name="T6" fmla="*/ 22 w 61"/>
                <a:gd name="T7" fmla="*/ 9 h 59"/>
                <a:gd name="T8" fmla="*/ 21 w 61"/>
                <a:gd name="T9" fmla="*/ 17 h 59"/>
                <a:gd name="T10" fmla="*/ 29 w 61"/>
                <a:gd name="T11" fmla="*/ 25 h 59"/>
                <a:gd name="T12" fmla="*/ 1 w 61"/>
                <a:gd name="T13" fmla="*/ 50 h 59"/>
                <a:gd name="T14" fmla="*/ 1 w 61"/>
                <a:gd name="T15" fmla="*/ 56 h 59"/>
                <a:gd name="T16" fmla="*/ 2 w 61"/>
                <a:gd name="T17" fmla="*/ 57 h 59"/>
                <a:gd name="T18" fmla="*/ 8 w 61"/>
                <a:gd name="T19" fmla="*/ 58 h 59"/>
                <a:gd name="T20" fmla="*/ 36 w 61"/>
                <a:gd name="T21" fmla="*/ 32 h 59"/>
                <a:gd name="T22" fmla="*/ 43 w 61"/>
                <a:gd name="T23" fmla="*/ 40 h 59"/>
                <a:gd name="T24" fmla="*/ 51 w 61"/>
                <a:gd name="T25" fmla="*/ 41 h 59"/>
                <a:gd name="T26" fmla="*/ 59 w 61"/>
                <a:gd name="T27" fmla="*/ 34 h 59"/>
                <a:gd name="T28" fmla="*/ 59 w 61"/>
                <a:gd name="T29"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9">
                  <a:moveTo>
                    <a:pt x="59" y="26"/>
                  </a:moveTo>
                  <a:cubicBezTo>
                    <a:pt x="37" y="2"/>
                    <a:pt x="37" y="2"/>
                    <a:pt x="37" y="2"/>
                  </a:cubicBezTo>
                  <a:cubicBezTo>
                    <a:pt x="35" y="0"/>
                    <a:pt x="32" y="0"/>
                    <a:pt x="29" y="2"/>
                  </a:cubicBezTo>
                  <a:cubicBezTo>
                    <a:pt x="22" y="9"/>
                    <a:pt x="22" y="9"/>
                    <a:pt x="22" y="9"/>
                  </a:cubicBezTo>
                  <a:cubicBezTo>
                    <a:pt x="19" y="11"/>
                    <a:pt x="19" y="14"/>
                    <a:pt x="21" y="17"/>
                  </a:cubicBezTo>
                  <a:cubicBezTo>
                    <a:pt x="29" y="25"/>
                    <a:pt x="29" y="25"/>
                    <a:pt x="29" y="25"/>
                  </a:cubicBezTo>
                  <a:cubicBezTo>
                    <a:pt x="1" y="50"/>
                    <a:pt x="1" y="50"/>
                    <a:pt x="1" y="50"/>
                  </a:cubicBezTo>
                  <a:cubicBezTo>
                    <a:pt x="0" y="52"/>
                    <a:pt x="0" y="54"/>
                    <a:pt x="1" y="56"/>
                  </a:cubicBezTo>
                  <a:cubicBezTo>
                    <a:pt x="2" y="57"/>
                    <a:pt x="2" y="57"/>
                    <a:pt x="2" y="57"/>
                  </a:cubicBezTo>
                  <a:cubicBezTo>
                    <a:pt x="4" y="59"/>
                    <a:pt x="6" y="59"/>
                    <a:pt x="8" y="58"/>
                  </a:cubicBezTo>
                  <a:cubicBezTo>
                    <a:pt x="36" y="32"/>
                    <a:pt x="36" y="32"/>
                    <a:pt x="36" y="32"/>
                  </a:cubicBezTo>
                  <a:cubicBezTo>
                    <a:pt x="43" y="40"/>
                    <a:pt x="43" y="40"/>
                    <a:pt x="43" y="40"/>
                  </a:cubicBezTo>
                  <a:cubicBezTo>
                    <a:pt x="45" y="43"/>
                    <a:pt x="49" y="43"/>
                    <a:pt x="51" y="41"/>
                  </a:cubicBezTo>
                  <a:cubicBezTo>
                    <a:pt x="59" y="34"/>
                    <a:pt x="59" y="34"/>
                    <a:pt x="59" y="34"/>
                  </a:cubicBezTo>
                  <a:cubicBezTo>
                    <a:pt x="61" y="32"/>
                    <a:pt x="61" y="28"/>
                    <a:pt x="59"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2" name="Freeform 128"/>
            <p:cNvSpPr/>
            <p:nvPr>
              <p:custDataLst>
                <p:tags r:id="rId125"/>
              </p:custDataLst>
            </p:nvPr>
          </p:nvSpPr>
          <p:spPr bwMode="auto">
            <a:xfrm>
              <a:off x="1054894" y="2540990"/>
              <a:ext cx="123825" cy="5834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9 h 23"/>
                <a:gd name="T20" fmla="*/ 5 w 48"/>
                <a:gd name="T21" fmla="*/ 23 h 23"/>
                <a:gd name="T22" fmla="*/ 44 w 48"/>
                <a:gd name="T23" fmla="*/ 18 h 23"/>
                <a:gd name="T24" fmla="*/ 48 w 48"/>
                <a:gd name="T25" fmla="*/ 13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9"/>
                    <a:pt x="0" y="19"/>
                    <a:pt x="0" y="19"/>
                  </a:cubicBezTo>
                  <a:cubicBezTo>
                    <a:pt x="0" y="21"/>
                    <a:pt x="3" y="23"/>
                    <a:pt x="5" y="23"/>
                  </a:cubicBezTo>
                  <a:cubicBezTo>
                    <a:pt x="44" y="18"/>
                    <a:pt x="44" y="18"/>
                    <a:pt x="44" y="18"/>
                  </a:cubicBezTo>
                  <a:cubicBezTo>
                    <a:pt x="46" y="17"/>
                    <a:pt x="48" y="15"/>
                    <a:pt x="48" y="13"/>
                  </a:cubicBezTo>
                  <a:cubicBezTo>
                    <a:pt x="48" y="10"/>
                    <a:pt x="48" y="10"/>
                    <a:pt x="48" y="10"/>
                  </a:cubicBezTo>
                  <a:cubicBezTo>
                    <a:pt x="47" y="8"/>
                    <a:pt x="45" y="6"/>
                    <a:pt x="42"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3" name="Freeform 129"/>
            <p:cNvSpPr/>
            <p:nvPr>
              <p:custDataLst>
                <p:tags r:id="rId126"/>
              </p:custDataLst>
            </p:nvPr>
          </p:nvSpPr>
          <p:spPr bwMode="auto">
            <a:xfrm>
              <a:off x="2550318" y="1917103"/>
              <a:ext cx="157163" cy="154781"/>
            </a:xfrm>
            <a:custGeom>
              <a:avLst/>
              <a:gdLst>
                <a:gd name="T0" fmla="*/ 59 w 61"/>
                <a:gd name="T1" fmla="*/ 27 h 60"/>
                <a:gd name="T2" fmla="*/ 37 w 61"/>
                <a:gd name="T3" fmla="*/ 3 h 60"/>
                <a:gd name="T4" fmla="*/ 29 w 61"/>
                <a:gd name="T5" fmla="*/ 3 h 60"/>
                <a:gd name="T6" fmla="*/ 22 w 61"/>
                <a:gd name="T7" fmla="*/ 10 h 60"/>
                <a:gd name="T8" fmla="*/ 21 w 61"/>
                <a:gd name="T9" fmla="*/ 17 h 60"/>
                <a:gd name="T10" fmla="*/ 29 w 61"/>
                <a:gd name="T11" fmla="*/ 26 h 60"/>
                <a:gd name="T12" fmla="*/ 1 w 61"/>
                <a:gd name="T13" fmla="*/ 51 h 60"/>
                <a:gd name="T14" fmla="*/ 1 w 61"/>
                <a:gd name="T15" fmla="*/ 57 h 60"/>
                <a:gd name="T16" fmla="*/ 2 w 61"/>
                <a:gd name="T17" fmla="*/ 58 h 60"/>
                <a:gd name="T18" fmla="*/ 8 w 61"/>
                <a:gd name="T19" fmla="*/ 58 h 60"/>
                <a:gd name="T20" fmla="*/ 36 w 61"/>
                <a:gd name="T21" fmla="*/ 33 h 60"/>
                <a:gd name="T22" fmla="*/ 43 w 61"/>
                <a:gd name="T23" fmla="*/ 41 h 60"/>
                <a:gd name="T24" fmla="*/ 51 w 61"/>
                <a:gd name="T25" fmla="*/ 42 h 60"/>
                <a:gd name="T26" fmla="*/ 59 w 61"/>
                <a:gd name="T27" fmla="*/ 35 h 60"/>
                <a:gd name="T28" fmla="*/ 59 w 61"/>
                <a:gd name="T29"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0">
                  <a:moveTo>
                    <a:pt x="59" y="27"/>
                  </a:moveTo>
                  <a:cubicBezTo>
                    <a:pt x="37" y="3"/>
                    <a:pt x="37" y="3"/>
                    <a:pt x="37" y="3"/>
                  </a:cubicBezTo>
                  <a:cubicBezTo>
                    <a:pt x="35" y="1"/>
                    <a:pt x="32" y="0"/>
                    <a:pt x="29" y="3"/>
                  </a:cubicBezTo>
                  <a:cubicBezTo>
                    <a:pt x="22" y="10"/>
                    <a:pt x="22" y="10"/>
                    <a:pt x="22" y="10"/>
                  </a:cubicBezTo>
                  <a:cubicBezTo>
                    <a:pt x="19" y="12"/>
                    <a:pt x="19" y="15"/>
                    <a:pt x="21" y="17"/>
                  </a:cubicBezTo>
                  <a:cubicBezTo>
                    <a:pt x="29" y="26"/>
                    <a:pt x="29" y="26"/>
                    <a:pt x="29" y="26"/>
                  </a:cubicBezTo>
                  <a:cubicBezTo>
                    <a:pt x="1" y="51"/>
                    <a:pt x="1" y="51"/>
                    <a:pt x="1" y="51"/>
                  </a:cubicBezTo>
                  <a:cubicBezTo>
                    <a:pt x="0" y="53"/>
                    <a:pt x="0" y="55"/>
                    <a:pt x="1" y="57"/>
                  </a:cubicBezTo>
                  <a:cubicBezTo>
                    <a:pt x="2" y="58"/>
                    <a:pt x="2" y="58"/>
                    <a:pt x="2" y="58"/>
                  </a:cubicBezTo>
                  <a:cubicBezTo>
                    <a:pt x="4" y="60"/>
                    <a:pt x="6" y="60"/>
                    <a:pt x="8" y="58"/>
                  </a:cubicBezTo>
                  <a:cubicBezTo>
                    <a:pt x="36" y="33"/>
                    <a:pt x="36" y="33"/>
                    <a:pt x="36" y="33"/>
                  </a:cubicBezTo>
                  <a:cubicBezTo>
                    <a:pt x="43" y="41"/>
                    <a:pt x="43" y="41"/>
                    <a:pt x="43" y="41"/>
                  </a:cubicBezTo>
                  <a:cubicBezTo>
                    <a:pt x="45" y="44"/>
                    <a:pt x="49" y="44"/>
                    <a:pt x="51" y="42"/>
                  </a:cubicBezTo>
                  <a:cubicBezTo>
                    <a:pt x="59" y="35"/>
                    <a:pt x="59" y="35"/>
                    <a:pt x="59" y="35"/>
                  </a:cubicBezTo>
                  <a:cubicBezTo>
                    <a:pt x="61" y="33"/>
                    <a:pt x="61" y="29"/>
                    <a:pt x="59"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4" name="Freeform 130"/>
            <p:cNvSpPr/>
            <p:nvPr>
              <p:custDataLst>
                <p:tags r:id="rId127"/>
              </p:custDataLst>
            </p:nvPr>
          </p:nvSpPr>
          <p:spPr bwMode="auto">
            <a:xfrm>
              <a:off x="2647949" y="2043310"/>
              <a:ext cx="123825" cy="5953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8 h 23"/>
                <a:gd name="T20" fmla="*/ 5 w 48"/>
                <a:gd name="T21" fmla="*/ 22 h 23"/>
                <a:gd name="T22" fmla="*/ 44 w 48"/>
                <a:gd name="T23" fmla="*/ 18 h 23"/>
                <a:gd name="T24" fmla="*/ 48 w 48"/>
                <a:gd name="T25" fmla="*/ 12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8"/>
                    <a:pt x="0" y="18"/>
                    <a:pt x="0" y="18"/>
                  </a:cubicBezTo>
                  <a:cubicBezTo>
                    <a:pt x="0" y="21"/>
                    <a:pt x="3" y="23"/>
                    <a:pt x="5" y="22"/>
                  </a:cubicBezTo>
                  <a:cubicBezTo>
                    <a:pt x="44" y="18"/>
                    <a:pt x="44" y="18"/>
                    <a:pt x="44" y="18"/>
                  </a:cubicBezTo>
                  <a:cubicBezTo>
                    <a:pt x="46" y="17"/>
                    <a:pt x="48" y="15"/>
                    <a:pt x="48" y="12"/>
                  </a:cubicBezTo>
                  <a:cubicBezTo>
                    <a:pt x="48" y="10"/>
                    <a:pt x="48" y="10"/>
                    <a:pt x="48" y="10"/>
                  </a:cubicBezTo>
                  <a:cubicBezTo>
                    <a:pt x="47" y="8"/>
                    <a:pt x="45" y="6"/>
                    <a:pt x="42" y="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5" name="Freeform 131"/>
            <p:cNvSpPr/>
            <p:nvPr>
              <p:custDataLst>
                <p:tags r:id="rId128"/>
              </p:custDataLst>
            </p:nvPr>
          </p:nvSpPr>
          <p:spPr bwMode="auto">
            <a:xfrm>
              <a:off x="2393156" y="2381447"/>
              <a:ext cx="54769" cy="55960"/>
            </a:xfrm>
            <a:custGeom>
              <a:avLst/>
              <a:gdLst>
                <a:gd name="T0" fmla="*/ 12 w 21"/>
                <a:gd name="T1" fmla="*/ 21 h 22"/>
                <a:gd name="T2" fmla="*/ 20 w 21"/>
                <a:gd name="T3" fmla="*/ 10 h 22"/>
                <a:gd name="T4" fmla="*/ 9 w 21"/>
                <a:gd name="T5" fmla="*/ 1 h 22"/>
                <a:gd name="T6" fmla="*/ 0 w 21"/>
                <a:gd name="T7" fmla="*/ 12 h 22"/>
                <a:gd name="T8" fmla="*/ 12 w 21"/>
                <a:gd name="T9" fmla="*/ 21 h 22"/>
              </a:gdLst>
              <a:ahLst/>
              <a:cxnLst>
                <a:cxn ang="0">
                  <a:pos x="T0" y="T1"/>
                </a:cxn>
                <a:cxn ang="0">
                  <a:pos x="T2" y="T3"/>
                </a:cxn>
                <a:cxn ang="0">
                  <a:pos x="T4" y="T5"/>
                </a:cxn>
                <a:cxn ang="0">
                  <a:pos x="T6" y="T7"/>
                </a:cxn>
                <a:cxn ang="0">
                  <a:pos x="T8" y="T9"/>
                </a:cxn>
              </a:cxnLst>
              <a:rect l="0" t="0" r="r" b="b"/>
              <a:pathLst>
                <a:path w="21" h="22">
                  <a:moveTo>
                    <a:pt x="12" y="21"/>
                  </a:moveTo>
                  <a:cubicBezTo>
                    <a:pt x="17" y="20"/>
                    <a:pt x="21" y="15"/>
                    <a:pt x="20" y="10"/>
                  </a:cubicBezTo>
                  <a:cubicBezTo>
                    <a:pt x="20" y="4"/>
                    <a:pt x="15" y="0"/>
                    <a:pt x="9" y="1"/>
                  </a:cubicBezTo>
                  <a:cubicBezTo>
                    <a:pt x="4" y="1"/>
                    <a:pt x="0" y="7"/>
                    <a:pt x="0" y="12"/>
                  </a:cubicBezTo>
                  <a:cubicBezTo>
                    <a:pt x="1" y="18"/>
                    <a:pt x="6" y="22"/>
                    <a:pt x="12" y="2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6" name="Freeform 132"/>
            <p:cNvSpPr/>
            <p:nvPr>
              <p:custDataLst>
                <p:tags r:id="rId129"/>
              </p:custDataLst>
            </p:nvPr>
          </p:nvSpPr>
          <p:spPr bwMode="auto">
            <a:xfrm>
              <a:off x="2364581" y="2437406"/>
              <a:ext cx="123825" cy="72629"/>
            </a:xfrm>
            <a:custGeom>
              <a:avLst/>
              <a:gdLst>
                <a:gd name="T0" fmla="*/ 46 w 48"/>
                <a:gd name="T1" fmla="*/ 8 h 28"/>
                <a:gd name="T2" fmla="*/ 46 w 48"/>
                <a:gd name="T3" fmla="*/ 8 h 28"/>
                <a:gd name="T4" fmla="*/ 28 w 48"/>
                <a:gd name="T5" fmla="*/ 0 h 28"/>
                <a:gd name="T6" fmla="*/ 27 w 48"/>
                <a:gd name="T7" fmla="*/ 0 h 28"/>
                <a:gd name="T8" fmla="*/ 20 w 48"/>
                <a:gd name="T9" fmla="*/ 1 h 28"/>
                <a:gd name="T10" fmla="*/ 2 w 48"/>
                <a:gd name="T11" fmla="*/ 14 h 28"/>
                <a:gd name="T12" fmla="*/ 3 w 48"/>
                <a:gd name="T13" fmla="*/ 28 h 28"/>
                <a:gd name="T14" fmla="*/ 13 w 48"/>
                <a:gd name="T15" fmla="*/ 27 h 28"/>
                <a:gd name="T16" fmla="*/ 12 w 48"/>
                <a:gd name="T17" fmla="*/ 20 h 28"/>
                <a:gd name="T18" fmla="*/ 13 w 48"/>
                <a:gd name="T19" fmla="*/ 19 h 28"/>
                <a:gd name="T20" fmla="*/ 14 w 48"/>
                <a:gd name="T21" fmla="*/ 27 h 28"/>
                <a:gd name="T22" fmla="*/ 37 w 48"/>
                <a:gd name="T23" fmla="*/ 24 h 28"/>
                <a:gd name="T24" fmla="*/ 37 w 48"/>
                <a:gd name="T25" fmla="*/ 17 h 28"/>
                <a:gd name="T26" fmla="*/ 38 w 48"/>
                <a:gd name="T27" fmla="*/ 16 h 28"/>
                <a:gd name="T28" fmla="*/ 39 w 48"/>
                <a:gd name="T29" fmla="*/ 24 h 28"/>
                <a:gd name="T30" fmla="*/ 48 w 48"/>
                <a:gd name="T31" fmla="*/ 23 h 28"/>
                <a:gd name="T32" fmla="*/ 46 w 48"/>
                <a:gd name="T33" fmla="*/ 9 h 28"/>
                <a:gd name="T34" fmla="*/ 46 w 48"/>
                <a:gd name="T35" fmla="*/ 8 h 28"/>
                <a:gd name="T36" fmla="*/ 46 w 48"/>
                <a:gd name="T3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8">
                  <a:moveTo>
                    <a:pt x="46" y="8"/>
                  </a:moveTo>
                  <a:cubicBezTo>
                    <a:pt x="46" y="8"/>
                    <a:pt x="46" y="8"/>
                    <a:pt x="46" y="8"/>
                  </a:cubicBezTo>
                  <a:cubicBezTo>
                    <a:pt x="44" y="0"/>
                    <a:pt x="33" y="0"/>
                    <a:pt x="28" y="0"/>
                  </a:cubicBezTo>
                  <a:cubicBezTo>
                    <a:pt x="28" y="0"/>
                    <a:pt x="27" y="0"/>
                    <a:pt x="27" y="0"/>
                  </a:cubicBezTo>
                  <a:cubicBezTo>
                    <a:pt x="20" y="1"/>
                    <a:pt x="20" y="1"/>
                    <a:pt x="20" y="1"/>
                  </a:cubicBezTo>
                  <a:cubicBezTo>
                    <a:pt x="20" y="1"/>
                    <a:pt x="0" y="2"/>
                    <a:pt x="2" y="14"/>
                  </a:cubicBezTo>
                  <a:cubicBezTo>
                    <a:pt x="3" y="28"/>
                    <a:pt x="3" y="28"/>
                    <a:pt x="3" y="28"/>
                  </a:cubicBezTo>
                  <a:cubicBezTo>
                    <a:pt x="13" y="27"/>
                    <a:pt x="13" y="27"/>
                    <a:pt x="13" y="27"/>
                  </a:cubicBezTo>
                  <a:cubicBezTo>
                    <a:pt x="12" y="20"/>
                    <a:pt x="12" y="20"/>
                    <a:pt x="12" y="20"/>
                  </a:cubicBezTo>
                  <a:cubicBezTo>
                    <a:pt x="13" y="19"/>
                    <a:pt x="13" y="19"/>
                    <a:pt x="13" y="19"/>
                  </a:cubicBezTo>
                  <a:cubicBezTo>
                    <a:pt x="14" y="27"/>
                    <a:pt x="14" y="27"/>
                    <a:pt x="14" y="27"/>
                  </a:cubicBezTo>
                  <a:cubicBezTo>
                    <a:pt x="37" y="24"/>
                    <a:pt x="37" y="24"/>
                    <a:pt x="37" y="24"/>
                  </a:cubicBezTo>
                  <a:cubicBezTo>
                    <a:pt x="37" y="17"/>
                    <a:pt x="37" y="17"/>
                    <a:pt x="37" y="17"/>
                  </a:cubicBezTo>
                  <a:cubicBezTo>
                    <a:pt x="38" y="16"/>
                    <a:pt x="38" y="16"/>
                    <a:pt x="38" y="16"/>
                  </a:cubicBezTo>
                  <a:cubicBezTo>
                    <a:pt x="39" y="24"/>
                    <a:pt x="39" y="24"/>
                    <a:pt x="39" y="24"/>
                  </a:cubicBezTo>
                  <a:cubicBezTo>
                    <a:pt x="48" y="23"/>
                    <a:pt x="48" y="23"/>
                    <a:pt x="48" y="23"/>
                  </a:cubicBezTo>
                  <a:cubicBezTo>
                    <a:pt x="46" y="9"/>
                    <a:pt x="46" y="9"/>
                    <a:pt x="46" y="9"/>
                  </a:cubicBezTo>
                  <a:cubicBezTo>
                    <a:pt x="46" y="8"/>
                    <a:pt x="46" y="8"/>
                    <a:pt x="46" y="8"/>
                  </a:cubicBezTo>
                  <a:cubicBezTo>
                    <a:pt x="46" y="8"/>
                    <a:pt x="46" y="8"/>
                    <a:pt x="46" y="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7" name="Freeform 133"/>
            <p:cNvSpPr/>
            <p:nvPr>
              <p:custDataLst>
                <p:tags r:id="rId130"/>
              </p:custDataLst>
            </p:nvPr>
          </p:nvSpPr>
          <p:spPr bwMode="auto">
            <a:xfrm>
              <a:off x="2486024" y="2311201"/>
              <a:ext cx="8334" cy="13097"/>
            </a:xfrm>
            <a:custGeom>
              <a:avLst/>
              <a:gdLst>
                <a:gd name="T0" fmla="*/ 1 w 3"/>
                <a:gd name="T1" fmla="*/ 4 h 5"/>
                <a:gd name="T2" fmla="*/ 3 w 3"/>
                <a:gd name="T3" fmla="*/ 5 h 5"/>
                <a:gd name="T4" fmla="*/ 2 w 3"/>
                <a:gd name="T5" fmla="*/ 0 h 5"/>
                <a:gd name="T6" fmla="*/ 0 w 3"/>
                <a:gd name="T7" fmla="*/ 1 h 5"/>
                <a:gd name="T8" fmla="*/ 1 w 3"/>
                <a:gd name="T9" fmla="*/ 4 h 5"/>
              </a:gdLst>
              <a:ahLst/>
              <a:cxnLst>
                <a:cxn ang="0">
                  <a:pos x="T0" y="T1"/>
                </a:cxn>
                <a:cxn ang="0">
                  <a:pos x="T2" y="T3"/>
                </a:cxn>
                <a:cxn ang="0">
                  <a:pos x="T4" y="T5"/>
                </a:cxn>
                <a:cxn ang="0">
                  <a:pos x="T6" y="T7"/>
                </a:cxn>
                <a:cxn ang="0">
                  <a:pos x="T8" y="T9"/>
                </a:cxn>
              </a:cxnLst>
              <a:rect l="0" t="0" r="r" b="b"/>
              <a:pathLst>
                <a:path w="3" h="5">
                  <a:moveTo>
                    <a:pt x="1" y="4"/>
                  </a:moveTo>
                  <a:cubicBezTo>
                    <a:pt x="1" y="5"/>
                    <a:pt x="2" y="5"/>
                    <a:pt x="3" y="5"/>
                  </a:cubicBezTo>
                  <a:cubicBezTo>
                    <a:pt x="2" y="0"/>
                    <a:pt x="2" y="0"/>
                    <a:pt x="2" y="0"/>
                  </a:cubicBezTo>
                  <a:cubicBezTo>
                    <a:pt x="1" y="0"/>
                    <a:pt x="1" y="0"/>
                    <a:pt x="0" y="1"/>
                  </a:cubicBezTo>
                  <a:lnTo>
                    <a:pt x="1" y="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8" name="Freeform 134"/>
            <p:cNvSpPr/>
            <p:nvPr>
              <p:custDataLst>
                <p:tags r:id="rId131"/>
              </p:custDataLst>
            </p:nvPr>
          </p:nvSpPr>
          <p:spPr bwMode="auto">
            <a:xfrm>
              <a:off x="2488406" y="2331441"/>
              <a:ext cx="5953" cy="13097"/>
            </a:xfrm>
            <a:custGeom>
              <a:avLst/>
              <a:gdLst>
                <a:gd name="T0" fmla="*/ 1 w 2"/>
                <a:gd name="T1" fmla="*/ 5 h 5"/>
                <a:gd name="T2" fmla="*/ 2 w 2"/>
                <a:gd name="T3" fmla="*/ 5 h 5"/>
                <a:gd name="T4" fmla="*/ 2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5"/>
                    <a:pt x="2" y="5"/>
                    <a:pt x="2" y="5"/>
                  </a:cubicBezTo>
                  <a:cubicBezTo>
                    <a:pt x="2" y="1"/>
                    <a:pt x="2" y="1"/>
                    <a:pt x="2" y="1"/>
                  </a:cubicBezTo>
                  <a:cubicBezTo>
                    <a:pt x="2" y="0"/>
                    <a:pt x="1" y="0"/>
                    <a:pt x="0" y="0"/>
                  </a:cubicBezTo>
                  <a:lnTo>
                    <a:pt x="1"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9" name="Freeform 135"/>
            <p:cNvSpPr>
              <a:spLocks noEditPoints="1"/>
            </p:cNvSpPr>
            <p:nvPr>
              <p:custDataLst>
                <p:tags r:id="rId132"/>
              </p:custDataLst>
            </p:nvPr>
          </p:nvSpPr>
          <p:spPr bwMode="auto">
            <a:xfrm>
              <a:off x="2337196" y="2262384"/>
              <a:ext cx="213122" cy="157163"/>
            </a:xfrm>
            <a:custGeom>
              <a:avLst/>
              <a:gdLst>
                <a:gd name="T0" fmla="*/ 9 w 83"/>
                <a:gd name="T1" fmla="*/ 8 h 61"/>
                <a:gd name="T2" fmla="*/ 4 w 83"/>
                <a:gd name="T3" fmla="*/ 46 h 61"/>
                <a:gd name="T4" fmla="*/ 18 w 83"/>
                <a:gd name="T5" fmla="*/ 54 h 61"/>
                <a:gd name="T6" fmla="*/ 46 w 83"/>
                <a:gd name="T7" fmla="*/ 51 h 61"/>
                <a:gd name="T8" fmla="*/ 48 w 83"/>
                <a:gd name="T9" fmla="*/ 61 h 61"/>
                <a:gd name="T10" fmla="*/ 74 w 83"/>
                <a:gd name="T11" fmla="*/ 47 h 61"/>
                <a:gd name="T12" fmla="*/ 79 w 83"/>
                <a:gd name="T13" fmla="*/ 9 h 61"/>
                <a:gd name="T14" fmla="*/ 39 w 83"/>
                <a:gd name="T15" fmla="*/ 31 h 61"/>
                <a:gd name="T16" fmla="*/ 22 w 83"/>
                <a:gd name="T17" fmla="*/ 29 h 61"/>
                <a:gd name="T18" fmla="*/ 32 w 83"/>
                <a:gd name="T19" fmla="*/ 19 h 61"/>
                <a:gd name="T20" fmla="*/ 39 w 83"/>
                <a:gd name="T21" fmla="*/ 31 h 61"/>
                <a:gd name="T22" fmla="*/ 65 w 83"/>
                <a:gd name="T23" fmla="*/ 34 h 61"/>
                <a:gd name="T24" fmla="*/ 64 w 83"/>
                <a:gd name="T25" fmla="*/ 38 h 61"/>
                <a:gd name="T26" fmla="*/ 62 w 83"/>
                <a:gd name="T27" fmla="*/ 38 h 61"/>
                <a:gd name="T28" fmla="*/ 60 w 83"/>
                <a:gd name="T29" fmla="*/ 35 h 61"/>
                <a:gd name="T30" fmla="*/ 60 w 83"/>
                <a:gd name="T31" fmla="*/ 39 h 61"/>
                <a:gd name="T32" fmla="*/ 59 w 83"/>
                <a:gd name="T33" fmla="*/ 36 h 61"/>
                <a:gd name="T34" fmla="*/ 54 w 83"/>
                <a:gd name="T35" fmla="*/ 35 h 61"/>
                <a:gd name="T36" fmla="*/ 54 w 83"/>
                <a:gd name="T37" fmla="*/ 33 h 61"/>
                <a:gd name="T38" fmla="*/ 55 w 83"/>
                <a:gd name="T39" fmla="*/ 32 h 61"/>
                <a:gd name="T40" fmla="*/ 58 w 83"/>
                <a:gd name="T41" fmla="*/ 32 h 61"/>
                <a:gd name="T42" fmla="*/ 57 w 83"/>
                <a:gd name="T43" fmla="*/ 26 h 61"/>
                <a:gd name="T44" fmla="*/ 54 w 83"/>
                <a:gd name="T45" fmla="*/ 24 h 61"/>
                <a:gd name="T46" fmla="*/ 53 w 83"/>
                <a:gd name="T47" fmla="*/ 20 h 61"/>
                <a:gd name="T48" fmla="*/ 56 w 83"/>
                <a:gd name="T49" fmla="*/ 17 h 61"/>
                <a:gd name="T50" fmla="*/ 57 w 83"/>
                <a:gd name="T51" fmla="*/ 13 h 61"/>
                <a:gd name="T52" fmla="*/ 58 w 83"/>
                <a:gd name="T53" fmla="*/ 17 h 61"/>
                <a:gd name="T54" fmla="*/ 60 w 83"/>
                <a:gd name="T55" fmla="*/ 16 h 61"/>
                <a:gd name="T56" fmla="*/ 60 w 83"/>
                <a:gd name="T57" fmla="*/ 13 h 61"/>
                <a:gd name="T58" fmla="*/ 61 w 83"/>
                <a:gd name="T59" fmla="*/ 16 h 61"/>
                <a:gd name="T60" fmla="*/ 63 w 83"/>
                <a:gd name="T61" fmla="*/ 16 h 61"/>
                <a:gd name="T62" fmla="*/ 64 w 83"/>
                <a:gd name="T63" fmla="*/ 17 h 61"/>
                <a:gd name="T64" fmla="*/ 64 w 83"/>
                <a:gd name="T65" fmla="*/ 19 h 61"/>
                <a:gd name="T66" fmla="*/ 62 w 83"/>
                <a:gd name="T67" fmla="*/ 19 h 61"/>
                <a:gd name="T68" fmla="*/ 62 w 83"/>
                <a:gd name="T69" fmla="*/ 24 h 61"/>
                <a:gd name="T70" fmla="*/ 67 w 83"/>
                <a:gd name="T7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1">
                  <a:moveTo>
                    <a:pt x="68" y="1"/>
                  </a:moveTo>
                  <a:cubicBezTo>
                    <a:pt x="9" y="8"/>
                    <a:pt x="9" y="8"/>
                    <a:pt x="9" y="8"/>
                  </a:cubicBezTo>
                  <a:cubicBezTo>
                    <a:pt x="4" y="9"/>
                    <a:pt x="0" y="14"/>
                    <a:pt x="1" y="19"/>
                  </a:cubicBezTo>
                  <a:cubicBezTo>
                    <a:pt x="4" y="46"/>
                    <a:pt x="4" y="46"/>
                    <a:pt x="4" y="46"/>
                  </a:cubicBezTo>
                  <a:cubicBezTo>
                    <a:pt x="5" y="51"/>
                    <a:pt x="10" y="55"/>
                    <a:pt x="15" y="55"/>
                  </a:cubicBezTo>
                  <a:cubicBezTo>
                    <a:pt x="18" y="54"/>
                    <a:pt x="18" y="54"/>
                    <a:pt x="18" y="54"/>
                  </a:cubicBezTo>
                  <a:cubicBezTo>
                    <a:pt x="19" y="49"/>
                    <a:pt x="24" y="43"/>
                    <a:pt x="31" y="42"/>
                  </a:cubicBezTo>
                  <a:cubicBezTo>
                    <a:pt x="38" y="41"/>
                    <a:pt x="43" y="46"/>
                    <a:pt x="46" y="51"/>
                  </a:cubicBezTo>
                  <a:cubicBezTo>
                    <a:pt x="56" y="50"/>
                    <a:pt x="56" y="50"/>
                    <a:pt x="56" y="50"/>
                  </a:cubicBezTo>
                  <a:cubicBezTo>
                    <a:pt x="55" y="57"/>
                    <a:pt x="48" y="61"/>
                    <a:pt x="48" y="61"/>
                  </a:cubicBezTo>
                  <a:cubicBezTo>
                    <a:pt x="59" y="60"/>
                    <a:pt x="66" y="53"/>
                    <a:pt x="68" y="48"/>
                  </a:cubicBezTo>
                  <a:cubicBezTo>
                    <a:pt x="74" y="47"/>
                    <a:pt x="74" y="47"/>
                    <a:pt x="74" y="47"/>
                  </a:cubicBezTo>
                  <a:cubicBezTo>
                    <a:pt x="79" y="47"/>
                    <a:pt x="83" y="42"/>
                    <a:pt x="83" y="36"/>
                  </a:cubicBezTo>
                  <a:cubicBezTo>
                    <a:pt x="79" y="9"/>
                    <a:pt x="79" y="9"/>
                    <a:pt x="79" y="9"/>
                  </a:cubicBezTo>
                  <a:cubicBezTo>
                    <a:pt x="79" y="4"/>
                    <a:pt x="74" y="0"/>
                    <a:pt x="68" y="1"/>
                  </a:cubicBezTo>
                  <a:close/>
                  <a:moveTo>
                    <a:pt x="39" y="31"/>
                  </a:moveTo>
                  <a:cubicBezTo>
                    <a:pt x="25" y="33"/>
                    <a:pt x="25" y="33"/>
                    <a:pt x="25" y="33"/>
                  </a:cubicBezTo>
                  <a:cubicBezTo>
                    <a:pt x="23" y="33"/>
                    <a:pt x="21" y="31"/>
                    <a:pt x="22" y="29"/>
                  </a:cubicBezTo>
                  <a:cubicBezTo>
                    <a:pt x="28" y="19"/>
                    <a:pt x="28" y="19"/>
                    <a:pt x="28" y="19"/>
                  </a:cubicBezTo>
                  <a:cubicBezTo>
                    <a:pt x="29" y="17"/>
                    <a:pt x="31" y="17"/>
                    <a:pt x="32" y="19"/>
                  </a:cubicBezTo>
                  <a:cubicBezTo>
                    <a:pt x="41" y="27"/>
                    <a:pt x="41" y="27"/>
                    <a:pt x="41" y="27"/>
                  </a:cubicBezTo>
                  <a:cubicBezTo>
                    <a:pt x="42" y="29"/>
                    <a:pt x="41" y="31"/>
                    <a:pt x="39" y="31"/>
                  </a:cubicBezTo>
                  <a:close/>
                  <a:moveTo>
                    <a:pt x="66" y="32"/>
                  </a:moveTo>
                  <a:cubicBezTo>
                    <a:pt x="66" y="33"/>
                    <a:pt x="65" y="33"/>
                    <a:pt x="65" y="34"/>
                  </a:cubicBezTo>
                  <a:cubicBezTo>
                    <a:pt x="64" y="34"/>
                    <a:pt x="64" y="34"/>
                    <a:pt x="64" y="35"/>
                  </a:cubicBezTo>
                  <a:cubicBezTo>
                    <a:pt x="64" y="38"/>
                    <a:pt x="64" y="38"/>
                    <a:pt x="64" y="38"/>
                  </a:cubicBezTo>
                  <a:cubicBezTo>
                    <a:pt x="64" y="38"/>
                    <a:pt x="64" y="39"/>
                    <a:pt x="63" y="39"/>
                  </a:cubicBezTo>
                  <a:cubicBezTo>
                    <a:pt x="63" y="39"/>
                    <a:pt x="62" y="39"/>
                    <a:pt x="62" y="38"/>
                  </a:cubicBezTo>
                  <a:cubicBezTo>
                    <a:pt x="62" y="35"/>
                    <a:pt x="62" y="35"/>
                    <a:pt x="62" y="35"/>
                  </a:cubicBezTo>
                  <a:cubicBezTo>
                    <a:pt x="61" y="35"/>
                    <a:pt x="61" y="35"/>
                    <a:pt x="60" y="35"/>
                  </a:cubicBezTo>
                  <a:cubicBezTo>
                    <a:pt x="61" y="38"/>
                    <a:pt x="61" y="38"/>
                    <a:pt x="61" y="38"/>
                  </a:cubicBezTo>
                  <a:cubicBezTo>
                    <a:pt x="61" y="39"/>
                    <a:pt x="60" y="39"/>
                    <a:pt x="60" y="39"/>
                  </a:cubicBezTo>
                  <a:cubicBezTo>
                    <a:pt x="59" y="39"/>
                    <a:pt x="59" y="39"/>
                    <a:pt x="59" y="38"/>
                  </a:cubicBezTo>
                  <a:cubicBezTo>
                    <a:pt x="59" y="36"/>
                    <a:pt x="59" y="36"/>
                    <a:pt x="59" y="36"/>
                  </a:cubicBezTo>
                  <a:cubicBezTo>
                    <a:pt x="58" y="36"/>
                    <a:pt x="57" y="36"/>
                    <a:pt x="56" y="36"/>
                  </a:cubicBezTo>
                  <a:cubicBezTo>
                    <a:pt x="55" y="35"/>
                    <a:pt x="55" y="35"/>
                    <a:pt x="54" y="35"/>
                  </a:cubicBezTo>
                  <a:cubicBezTo>
                    <a:pt x="54" y="35"/>
                    <a:pt x="54" y="35"/>
                    <a:pt x="54" y="34"/>
                  </a:cubicBezTo>
                  <a:cubicBezTo>
                    <a:pt x="54" y="34"/>
                    <a:pt x="54" y="34"/>
                    <a:pt x="54" y="33"/>
                  </a:cubicBezTo>
                  <a:cubicBezTo>
                    <a:pt x="54" y="33"/>
                    <a:pt x="54" y="33"/>
                    <a:pt x="54" y="32"/>
                  </a:cubicBezTo>
                  <a:cubicBezTo>
                    <a:pt x="54" y="32"/>
                    <a:pt x="55" y="32"/>
                    <a:pt x="55" y="32"/>
                  </a:cubicBezTo>
                  <a:cubicBezTo>
                    <a:pt x="55" y="32"/>
                    <a:pt x="56" y="32"/>
                    <a:pt x="57" y="32"/>
                  </a:cubicBezTo>
                  <a:cubicBezTo>
                    <a:pt x="57" y="32"/>
                    <a:pt x="58" y="32"/>
                    <a:pt x="58" y="32"/>
                  </a:cubicBezTo>
                  <a:cubicBezTo>
                    <a:pt x="57" y="27"/>
                    <a:pt x="57" y="27"/>
                    <a:pt x="57" y="27"/>
                  </a:cubicBezTo>
                  <a:cubicBezTo>
                    <a:pt x="57" y="27"/>
                    <a:pt x="57" y="26"/>
                    <a:pt x="57" y="26"/>
                  </a:cubicBezTo>
                  <a:cubicBezTo>
                    <a:pt x="56" y="26"/>
                    <a:pt x="56" y="26"/>
                    <a:pt x="55" y="26"/>
                  </a:cubicBezTo>
                  <a:cubicBezTo>
                    <a:pt x="55" y="25"/>
                    <a:pt x="54" y="25"/>
                    <a:pt x="54" y="24"/>
                  </a:cubicBezTo>
                  <a:cubicBezTo>
                    <a:pt x="54" y="24"/>
                    <a:pt x="53" y="23"/>
                    <a:pt x="53" y="22"/>
                  </a:cubicBezTo>
                  <a:cubicBezTo>
                    <a:pt x="53" y="21"/>
                    <a:pt x="53" y="21"/>
                    <a:pt x="53" y="20"/>
                  </a:cubicBezTo>
                  <a:cubicBezTo>
                    <a:pt x="54" y="19"/>
                    <a:pt x="54" y="19"/>
                    <a:pt x="54" y="18"/>
                  </a:cubicBezTo>
                  <a:cubicBezTo>
                    <a:pt x="55" y="18"/>
                    <a:pt x="56" y="17"/>
                    <a:pt x="56" y="17"/>
                  </a:cubicBezTo>
                  <a:cubicBezTo>
                    <a:pt x="56" y="14"/>
                    <a:pt x="56" y="14"/>
                    <a:pt x="56" y="14"/>
                  </a:cubicBezTo>
                  <a:cubicBezTo>
                    <a:pt x="56" y="14"/>
                    <a:pt x="56" y="13"/>
                    <a:pt x="57" y="13"/>
                  </a:cubicBezTo>
                  <a:cubicBezTo>
                    <a:pt x="57" y="13"/>
                    <a:pt x="58" y="14"/>
                    <a:pt x="58" y="14"/>
                  </a:cubicBezTo>
                  <a:cubicBezTo>
                    <a:pt x="58" y="17"/>
                    <a:pt x="58" y="17"/>
                    <a:pt x="58" y="17"/>
                  </a:cubicBezTo>
                  <a:cubicBezTo>
                    <a:pt x="58" y="16"/>
                    <a:pt x="59" y="16"/>
                    <a:pt x="59" y="16"/>
                  </a:cubicBezTo>
                  <a:cubicBezTo>
                    <a:pt x="59" y="16"/>
                    <a:pt x="60" y="16"/>
                    <a:pt x="60" y="16"/>
                  </a:cubicBezTo>
                  <a:cubicBezTo>
                    <a:pt x="59" y="14"/>
                    <a:pt x="59" y="14"/>
                    <a:pt x="59" y="14"/>
                  </a:cubicBezTo>
                  <a:cubicBezTo>
                    <a:pt x="59" y="13"/>
                    <a:pt x="60" y="13"/>
                    <a:pt x="60" y="13"/>
                  </a:cubicBezTo>
                  <a:cubicBezTo>
                    <a:pt x="60" y="13"/>
                    <a:pt x="61" y="13"/>
                    <a:pt x="61" y="14"/>
                  </a:cubicBezTo>
                  <a:cubicBezTo>
                    <a:pt x="61" y="16"/>
                    <a:pt x="61" y="16"/>
                    <a:pt x="61" y="16"/>
                  </a:cubicBezTo>
                  <a:cubicBezTo>
                    <a:pt x="62" y="16"/>
                    <a:pt x="62" y="16"/>
                    <a:pt x="63" y="16"/>
                  </a:cubicBezTo>
                  <a:cubicBezTo>
                    <a:pt x="63" y="16"/>
                    <a:pt x="63" y="16"/>
                    <a:pt x="63" y="16"/>
                  </a:cubicBezTo>
                  <a:cubicBezTo>
                    <a:pt x="64" y="16"/>
                    <a:pt x="64" y="16"/>
                    <a:pt x="64" y="16"/>
                  </a:cubicBezTo>
                  <a:cubicBezTo>
                    <a:pt x="64" y="16"/>
                    <a:pt x="64" y="16"/>
                    <a:pt x="64" y="17"/>
                  </a:cubicBezTo>
                  <a:cubicBezTo>
                    <a:pt x="64" y="17"/>
                    <a:pt x="64" y="17"/>
                    <a:pt x="64" y="18"/>
                  </a:cubicBezTo>
                  <a:cubicBezTo>
                    <a:pt x="64" y="18"/>
                    <a:pt x="64" y="19"/>
                    <a:pt x="64" y="19"/>
                  </a:cubicBezTo>
                  <a:cubicBezTo>
                    <a:pt x="64" y="19"/>
                    <a:pt x="64" y="19"/>
                    <a:pt x="64" y="19"/>
                  </a:cubicBezTo>
                  <a:cubicBezTo>
                    <a:pt x="63" y="19"/>
                    <a:pt x="63" y="19"/>
                    <a:pt x="62" y="19"/>
                  </a:cubicBezTo>
                  <a:cubicBezTo>
                    <a:pt x="62" y="19"/>
                    <a:pt x="62" y="19"/>
                    <a:pt x="62" y="19"/>
                  </a:cubicBezTo>
                  <a:cubicBezTo>
                    <a:pt x="62" y="24"/>
                    <a:pt x="62" y="24"/>
                    <a:pt x="62" y="24"/>
                  </a:cubicBezTo>
                  <a:cubicBezTo>
                    <a:pt x="63" y="25"/>
                    <a:pt x="64" y="25"/>
                    <a:pt x="65" y="26"/>
                  </a:cubicBezTo>
                  <a:cubicBezTo>
                    <a:pt x="66" y="27"/>
                    <a:pt x="66" y="28"/>
                    <a:pt x="67" y="29"/>
                  </a:cubicBezTo>
                  <a:cubicBezTo>
                    <a:pt x="67" y="30"/>
                    <a:pt x="67" y="31"/>
                    <a:pt x="66" y="3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0" name="Freeform 136"/>
            <p:cNvSpPr/>
            <p:nvPr>
              <p:custDataLst>
                <p:tags r:id="rId133"/>
              </p:custDataLst>
            </p:nvPr>
          </p:nvSpPr>
          <p:spPr bwMode="auto">
            <a:xfrm>
              <a:off x="1278732" y="2335013"/>
              <a:ext cx="105965" cy="102394"/>
            </a:xfrm>
            <a:custGeom>
              <a:avLst/>
              <a:gdLst>
                <a:gd name="T0" fmla="*/ 23 w 41"/>
                <a:gd name="T1" fmla="*/ 39 h 40"/>
                <a:gd name="T2" fmla="*/ 39 w 41"/>
                <a:gd name="T3" fmla="*/ 17 h 40"/>
                <a:gd name="T4" fmla="*/ 18 w 41"/>
                <a:gd name="T5" fmla="*/ 1 h 40"/>
                <a:gd name="T6" fmla="*/ 2 w 41"/>
                <a:gd name="T7" fmla="*/ 22 h 40"/>
                <a:gd name="T8" fmla="*/ 23 w 41"/>
                <a:gd name="T9" fmla="*/ 39 h 40"/>
              </a:gdLst>
              <a:ahLst/>
              <a:cxnLst>
                <a:cxn ang="0">
                  <a:pos x="T0" y="T1"/>
                </a:cxn>
                <a:cxn ang="0">
                  <a:pos x="T2" y="T3"/>
                </a:cxn>
                <a:cxn ang="0">
                  <a:pos x="T4" y="T5"/>
                </a:cxn>
                <a:cxn ang="0">
                  <a:pos x="T6" y="T7"/>
                </a:cxn>
                <a:cxn ang="0">
                  <a:pos x="T8" y="T9"/>
                </a:cxn>
              </a:cxnLst>
              <a:rect l="0" t="0" r="r" b="b"/>
              <a:pathLst>
                <a:path w="41" h="40">
                  <a:moveTo>
                    <a:pt x="23" y="39"/>
                  </a:moveTo>
                  <a:cubicBezTo>
                    <a:pt x="33" y="37"/>
                    <a:pt x="41" y="28"/>
                    <a:pt x="39" y="17"/>
                  </a:cubicBezTo>
                  <a:cubicBezTo>
                    <a:pt x="38" y="7"/>
                    <a:pt x="29" y="0"/>
                    <a:pt x="18" y="1"/>
                  </a:cubicBezTo>
                  <a:cubicBezTo>
                    <a:pt x="8" y="2"/>
                    <a:pt x="0" y="12"/>
                    <a:pt x="2" y="22"/>
                  </a:cubicBezTo>
                  <a:cubicBezTo>
                    <a:pt x="3" y="33"/>
                    <a:pt x="12" y="40"/>
                    <a:pt x="23" y="3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1" name="Freeform 137"/>
            <p:cNvSpPr>
              <a:spLocks noEditPoints="1"/>
            </p:cNvSpPr>
            <p:nvPr>
              <p:custDataLst>
                <p:tags r:id="rId134"/>
              </p:custDataLst>
            </p:nvPr>
          </p:nvSpPr>
          <p:spPr bwMode="auto">
            <a:xfrm>
              <a:off x="1227534" y="2437406"/>
              <a:ext cx="234553" cy="139304"/>
            </a:xfrm>
            <a:custGeom>
              <a:avLst/>
              <a:gdLst>
                <a:gd name="T0" fmla="*/ 87 w 91"/>
                <a:gd name="T1" fmla="*/ 16 h 54"/>
                <a:gd name="T2" fmla="*/ 87 w 91"/>
                <a:gd name="T3" fmla="*/ 15 h 54"/>
                <a:gd name="T4" fmla="*/ 87 w 91"/>
                <a:gd name="T5" fmla="*/ 15 h 54"/>
                <a:gd name="T6" fmla="*/ 53 w 91"/>
                <a:gd name="T7" fmla="*/ 0 h 54"/>
                <a:gd name="T8" fmla="*/ 51 w 91"/>
                <a:gd name="T9" fmla="*/ 0 h 54"/>
                <a:gd name="T10" fmla="*/ 38 w 91"/>
                <a:gd name="T11" fmla="*/ 2 h 54"/>
                <a:gd name="T12" fmla="*/ 3 w 91"/>
                <a:gd name="T13" fmla="*/ 28 h 54"/>
                <a:gd name="T14" fmla="*/ 7 w 91"/>
                <a:gd name="T15" fmla="*/ 54 h 54"/>
                <a:gd name="T16" fmla="*/ 24 w 91"/>
                <a:gd name="T17" fmla="*/ 52 h 54"/>
                <a:gd name="T18" fmla="*/ 22 w 91"/>
                <a:gd name="T19" fmla="*/ 38 h 54"/>
                <a:gd name="T20" fmla="*/ 25 w 91"/>
                <a:gd name="T21" fmla="*/ 37 h 54"/>
                <a:gd name="T22" fmla="*/ 27 w 91"/>
                <a:gd name="T23" fmla="*/ 52 h 54"/>
                <a:gd name="T24" fmla="*/ 71 w 91"/>
                <a:gd name="T25" fmla="*/ 46 h 54"/>
                <a:gd name="T26" fmla="*/ 69 w 91"/>
                <a:gd name="T27" fmla="*/ 32 h 54"/>
                <a:gd name="T28" fmla="*/ 72 w 91"/>
                <a:gd name="T29" fmla="*/ 32 h 54"/>
                <a:gd name="T30" fmla="*/ 74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9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6"/>
                    <a:pt x="87" y="15"/>
                  </a:cubicBezTo>
                  <a:cubicBezTo>
                    <a:pt x="87" y="15"/>
                    <a:pt x="87" y="15"/>
                    <a:pt x="87" y="15"/>
                  </a:cubicBezTo>
                  <a:cubicBezTo>
                    <a:pt x="83" y="1"/>
                    <a:pt x="62" y="0"/>
                    <a:pt x="53" y="0"/>
                  </a:cubicBezTo>
                  <a:cubicBezTo>
                    <a:pt x="52" y="0"/>
                    <a:pt x="51" y="0"/>
                    <a:pt x="51" y="0"/>
                  </a:cubicBezTo>
                  <a:cubicBezTo>
                    <a:pt x="38" y="2"/>
                    <a:pt x="38" y="2"/>
                    <a:pt x="38" y="2"/>
                  </a:cubicBezTo>
                  <a:cubicBezTo>
                    <a:pt x="38" y="2"/>
                    <a:pt x="0" y="4"/>
                    <a:pt x="3" y="28"/>
                  </a:cubicBezTo>
                  <a:cubicBezTo>
                    <a:pt x="7" y="54"/>
                    <a:pt x="7" y="54"/>
                    <a:pt x="7" y="54"/>
                  </a:cubicBezTo>
                  <a:cubicBezTo>
                    <a:pt x="24" y="52"/>
                    <a:pt x="24" y="52"/>
                    <a:pt x="24" y="52"/>
                  </a:cubicBezTo>
                  <a:cubicBezTo>
                    <a:pt x="22" y="38"/>
                    <a:pt x="22" y="38"/>
                    <a:pt x="22" y="38"/>
                  </a:cubicBezTo>
                  <a:cubicBezTo>
                    <a:pt x="25" y="37"/>
                    <a:pt x="25" y="37"/>
                    <a:pt x="25" y="37"/>
                  </a:cubicBezTo>
                  <a:cubicBezTo>
                    <a:pt x="27" y="52"/>
                    <a:pt x="27" y="52"/>
                    <a:pt x="27" y="52"/>
                  </a:cubicBezTo>
                  <a:cubicBezTo>
                    <a:pt x="71" y="46"/>
                    <a:pt x="71" y="46"/>
                    <a:pt x="71" y="46"/>
                  </a:cubicBezTo>
                  <a:cubicBezTo>
                    <a:pt x="69" y="32"/>
                    <a:pt x="69" y="32"/>
                    <a:pt x="69" y="32"/>
                  </a:cubicBezTo>
                  <a:cubicBezTo>
                    <a:pt x="72" y="32"/>
                    <a:pt x="72" y="32"/>
                    <a:pt x="72" y="32"/>
                  </a:cubicBezTo>
                  <a:cubicBezTo>
                    <a:pt x="74" y="46"/>
                    <a:pt x="74" y="46"/>
                    <a:pt x="74" y="46"/>
                  </a:cubicBezTo>
                  <a:cubicBezTo>
                    <a:pt x="91" y="44"/>
                    <a:pt x="91" y="44"/>
                    <a:pt x="91" y="44"/>
                  </a:cubicBezTo>
                  <a:cubicBezTo>
                    <a:pt x="87" y="17"/>
                    <a:pt x="87" y="17"/>
                    <a:pt x="87" y="17"/>
                  </a:cubicBezTo>
                  <a:cubicBezTo>
                    <a:pt x="87" y="17"/>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9" y="18"/>
                    <a:pt x="38" y="16"/>
                  </a:cubicBezTo>
                  <a:cubicBezTo>
                    <a:pt x="38" y="12"/>
                    <a:pt x="40" y="9"/>
                    <a:pt x="44" y="9"/>
                  </a:cubicBezTo>
                  <a:cubicBezTo>
                    <a:pt x="47" y="8"/>
                    <a:pt x="50" y="11"/>
                    <a:pt x="51" y="14"/>
                  </a:cubicBezTo>
                  <a:cubicBezTo>
                    <a:pt x="51" y="17"/>
                    <a:pt x="50" y="19"/>
                    <a:pt x="49" y="20"/>
                  </a:cubicBezTo>
                  <a:lnTo>
                    <a:pt x="53"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2" name="Freeform 138"/>
            <p:cNvSpPr/>
            <p:nvPr>
              <p:custDataLst>
                <p:tags r:id="rId135"/>
              </p:custDataLst>
            </p:nvPr>
          </p:nvSpPr>
          <p:spPr bwMode="auto">
            <a:xfrm>
              <a:off x="3121818" y="1615876"/>
              <a:ext cx="100013" cy="97631"/>
            </a:xfrm>
            <a:custGeom>
              <a:avLst/>
              <a:gdLst>
                <a:gd name="T0" fmla="*/ 22 w 39"/>
                <a:gd name="T1" fmla="*/ 37 h 38"/>
                <a:gd name="T2" fmla="*/ 38 w 39"/>
                <a:gd name="T3" fmla="*/ 17 h 38"/>
                <a:gd name="T4" fmla="*/ 17 w 39"/>
                <a:gd name="T5" fmla="*/ 1 h 38"/>
                <a:gd name="T6" fmla="*/ 2 w 39"/>
                <a:gd name="T7" fmla="*/ 21 h 38"/>
                <a:gd name="T8" fmla="*/ 22 w 39"/>
                <a:gd name="T9" fmla="*/ 37 h 38"/>
              </a:gdLst>
              <a:ahLst/>
              <a:cxnLst>
                <a:cxn ang="0">
                  <a:pos x="T0" y="T1"/>
                </a:cxn>
                <a:cxn ang="0">
                  <a:pos x="T2" y="T3"/>
                </a:cxn>
                <a:cxn ang="0">
                  <a:pos x="T4" y="T5"/>
                </a:cxn>
                <a:cxn ang="0">
                  <a:pos x="T6" y="T7"/>
                </a:cxn>
                <a:cxn ang="0">
                  <a:pos x="T8" y="T9"/>
                </a:cxn>
              </a:cxnLst>
              <a:rect l="0" t="0" r="r" b="b"/>
              <a:pathLst>
                <a:path w="39" h="38">
                  <a:moveTo>
                    <a:pt x="22" y="37"/>
                  </a:moveTo>
                  <a:cubicBezTo>
                    <a:pt x="32" y="36"/>
                    <a:pt x="39" y="27"/>
                    <a:pt x="38" y="17"/>
                  </a:cubicBezTo>
                  <a:cubicBezTo>
                    <a:pt x="36" y="7"/>
                    <a:pt x="27" y="0"/>
                    <a:pt x="17" y="1"/>
                  </a:cubicBezTo>
                  <a:cubicBezTo>
                    <a:pt x="7" y="2"/>
                    <a:pt x="0" y="11"/>
                    <a:pt x="2" y="21"/>
                  </a:cubicBezTo>
                  <a:cubicBezTo>
                    <a:pt x="3" y="31"/>
                    <a:pt x="12" y="38"/>
                    <a:pt x="22" y="3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3" name="Freeform 139"/>
            <p:cNvSpPr>
              <a:spLocks noEditPoints="1"/>
            </p:cNvSpPr>
            <p:nvPr>
              <p:custDataLst>
                <p:tags r:id="rId136"/>
              </p:custDataLst>
            </p:nvPr>
          </p:nvSpPr>
          <p:spPr bwMode="auto">
            <a:xfrm>
              <a:off x="3073003" y="1717078"/>
              <a:ext cx="221456" cy="130969"/>
            </a:xfrm>
            <a:custGeom>
              <a:avLst/>
              <a:gdLst>
                <a:gd name="T0" fmla="*/ 83 w 86"/>
                <a:gd name="T1" fmla="*/ 15 h 51"/>
                <a:gd name="T2" fmla="*/ 83 w 86"/>
                <a:gd name="T3" fmla="*/ 14 h 51"/>
                <a:gd name="T4" fmla="*/ 83 w 86"/>
                <a:gd name="T5" fmla="*/ 14 h 51"/>
                <a:gd name="T6" fmla="*/ 50 w 86"/>
                <a:gd name="T7" fmla="*/ 0 h 51"/>
                <a:gd name="T8" fmla="*/ 48 w 86"/>
                <a:gd name="T9" fmla="*/ 0 h 51"/>
                <a:gd name="T10" fmla="*/ 36 w 86"/>
                <a:gd name="T11" fmla="*/ 1 h 51"/>
                <a:gd name="T12" fmla="*/ 3 w 86"/>
                <a:gd name="T13" fmla="*/ 26 h 51"/>
                <a:gd name="T14" fmla="*/ 6 w 86"/>
                <a:gd name="T15" fmla="*/ 51 h 51"/>
                <a:gd name="T16" fmla="*/ 23 w 86"/>
                <a:gd name="T17" fmla="*/ 49 h 51"/>
                <a:gd name="T18" fmla="*/ 21 w 86"/>
                <a:gd name="T19" fmla="*/ 35 h 51"/>
                <a:gd name="T20" fmla="*/ 24 w 86"/>
                <a:gd name="T21" fmla="*/ 35 h 51"/>
                <a:gd name="T22" fmla="*/ 26 w 86"/>
                <a:gd name="T23" fmla="*/ 49 h 51"/>
                <a:gd name="T24" fmla="*/ 67 w 86"/>
                <a:gd name="T25" fmla="*/ 43 h 51"/>
                <a:gd name="T26" fmla="*/ 66 w 86"/>
                <a:gd name="T27" fmla="*/ 30 h 51"/>
                <a:gd name="T28" fmla="*/ 68 w 86"/>
                <a:gd name="T29" fmla="*/ 30 h 51"/>
                <a:gd name="T30" fmla="*/ 70 w 86"/>
                <a:gd name="T31" fmla="*/ 43 h 51"/>
                <a:gd name="T32" fmla="*/ 86 w 86"/>
                <a:gd name="T33" fmla="*/ 41 h 51"/>
                <a:gd name="T34" fmla="*/ 83 w 86"/>
                <a:gd name="T35" fmla="*/ 16 h 51"/>
                <a:gd name="T36" fmla="*/ 83 w 86"/>
                <a:gd name="T37" fmla="*/ 15 h 51"/>
                <a:gd name="T38" fmla="*/ 50 w 86"/>
                <a:gd name="T39" fmla="*/ 37 h 51"/>
                <a:gd name="T40" fmla="*/ 46 w 86"/>
                <a:gd name="T41" fmla="*/ 42 h 51"/>
                <a:gd name="T42" fmla="*/ 40 w 86"/>
                <a:gd name="T43" fmla="*/ 39 h 51"/>
                <a:gd name="T44" fmla="*/ 40 w 86"/>
                <a:gd name="T45" fmla="*/ 19 h 51"/>
                <a:gd name="T46" fmla="*/ 36 w 86"/>
                <a:gd name="T47" fmla="*/ 15 h 51"/>
                <a:gd name="T48" fmla="*/ 42 w 86"/>
                <a:gd name="T49" fmla="*/ 8 h 51"/>
                <a:gd name="T50" fmla="*/ 48 w 86"/>
                <a:gd name="T51" fmla="*/ 13 h 51"/>
                <a:gd name="T52" fmla="*/ 46 w 86"/>
                <a:gd name="T53" fmla="*/ 19 h 51"/>
                <a:gd name="T54" fmla="*/ 50 w 86"/>
                <a:gd name="T5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51">
                  <a:moveTo>
                    <a:pt x="83" y="15"/>
                  </a:moveTo>
                  <a:cubicBezTo>
                    <a:pt x="83" y="15"/>
                    <a:pt x="83" y="14"/>
                    <a:pt x="83" y="14"/>
                  </a:cubicBezTo>
                  <a:cubicBezTo>
                    <a:pt x="83" y="14"/>
                    <a:pt x="83" y="14"/>
                    <a:pt x="83" y="14"/>
                  </a:cubicBezTo>
                  <a:cubicBezTo>
                    <a:pt x="79" y="0"/>
                    <a:pt x="59" y="0"/>
                    <a:pt x="50" y="0"/>
                  </a:cubicBezTo>
                  <a:cubicBezTo>
                    <a:pt x="50" y="0"/>
                    <a:pt x="49" y="0"/>
                    <a:pt x="48" y="0"/>
                  </a:cubicBezTo>
                  <a:cubicBezTo>
                    <a:pt x="36" y="1"/>
                    <a:pt x="36" y="1"/>
                    <a:pt x="36" y="1"/>
                  </a:cubicBezTo>
                  <a:cubicBezTo>
                    <a:pt x="36" y="1"/>
                    <a:pt x="0" y="3"/>
                    <a:pt x="3" y="26"/>
                  </a:cubicBezTo>
                  <a:cubicBezTo>
                    <a:pt x="6" y="51"/>
                    <a:pt x="6" y="51"/>
                    <a:pt x="6" y="51"/>
                  </a:cubicBezTo>
                  <a:cubicBezTo>
                    <a:pt x="23" y="49"/>
                    <a:pt x="23" y="49"/>
                    <a:pt x="23" y="49"/>
                  </a:cubicBezTo>
                  <a:cubicBezTo>
                    <a:pt x="21" y="35"/>
                    <a:pt x="21" y="35"/>
                    <a:pt x="21" y="35"/>
                  </a:cubicBezTo>
                  <a:cubicBezTo>
                    <a:pt x="24" y="35"/>
                    <a:pt x="24" y="35"/>
                    <a:pt x="24" y="35"/>
                  </a:cubicBezTo>
                  <a:cubicBezTo>
                    <a:pt x="26" y="49"/>
                    <a:pt x="26" y="49"/>
                    <a:pt x="26" y="49"/>
                  </a:cubicBezTo>
                  <a:cubicBezTo>
                    <a:pt x="67" y="43"/>
                    <a:pt x="67" y="43"/>
                    <a:pt x="67" y="43"/>
                  </a:cubicBezTo>
                  <a:cubicBezTo>
                    <a:pt x="66" y="30"/>
                    <a:pt x="66" y="30"/>
                    <a:pt x="66" y="30"/>
                  </a:cubicBezTo>
                  <a:cubicBezTo>
                    <a:pt x="68" y="30"/>
                    <a:pt x="68" y="30"/>
                    <a:pt x="68" y="30"/>
                  </a:cubicBezTo>
                  <a:cubicBezTo>
                    <a:pt x="70" y="43"/>
                    <a:pt x="70" y="43"/>
                    <a:pt x="70" y="43"/>
                  </a:cubicBezTo>
                  <a:cubicBezTo>
                    <a:pt x="86" y="41"/>
                    <a:pt x="86" y="41"/>
                    <a:pt x="86" y="41"/>
                  </a:cubicBezTo>
                  <a:cubicBezTo>
                    <a:pt x="83" y="16"/>
                    <a:pt x="83" y="16"/>
                    <a:pt x="83" y="16"/>
                  </a:cubicBezTo>
                  <a:cubicBezTo>
                    <a:pt x="83" y="15"/>
                    <a:pt x="83" y="15"/>
                    <a:pt x="83" y="15"/>
                  </a:cubicBezTo>
                  <a:close/>
                  <a:moveTo>
                    <a:pt x="50" y="37"/>
                  </a:moveTo>
                  <a:cubicBezTo>
                    <a:pt x="46" y="42"/>
                    <a:pt x="46" y="42"/>
                    <a:pt x="46" y="42"/>
                  </a:cubicBezTo>
                  <a:cubicBezTo>
                    <a:pt x="40" y="39"/>
                    <a:pt x="40" y="39"/>
                    <a:pt x="40" y="39"/>
                  </a:cubicBezTo>
                  <a:cubicBezTo>
                    <a:pt x="40" y="19"/>
                    <a:pt x="40" y="19"/>
                    <a:pt x="40" y="19"/>
                  </a:cubicBezTo>
                  <a:cubicBezTo>
                    <a:pt x="38" y="19"/>
                    <a:pt x="37" y="17"/>
                    <a:pt x="36" y="15"/>
                  </a:cubicBezTo>
                  <a:cubicBezTo>
                    <a:pt x="36" y="11"/>
                    <a:pt x="38" y="8"/>
                    <a:pt x="42" y="8"/>
                  </a:cubicBezTo>
                  <a:cubicBezTo>
                    <a:pt x="45" y="8"/>
                    <a:pt x="48" y="10"/>
                    <a:pt x="48" y="13"/>
                  </a:cubicBezTo>
                  <a:cubicBezTo>
                    <a:pt x="49" y="15"/>
                    <a:pt x="48" y="17"/>
                    <a:pt x="46" y="19"/>
                  </a:cubicBezTo>
                  <a:lnTo>
                    <a:pt x="50" y="3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4" name="Freeform 140"/>
            <p:cNvSpPr/>
            <p:nvPr>
              <p:custDataLst>
                <p:tags r:id="rId137"/>
              </p:custDataLst>
            </p:nvPr>
          </p:nvSpPr>
          <p:spPr bwMode="auto">
            <a:xfrm>
              <a:off x="2887265" y="2419547"/>
              <a:ext cx="103584" cy="105966"/>
            </a:xfrm>
            <a:custGeom>
              <a:avLst/>
              <a:gdLst>
                <a:gd name="T0" fmla="*/ 23 w 40"/>
                <a:gd name="T1" fmla="*/ 39 h 41"/>
                <a:gd name="T2" fmla="*/ 39 w 40"/>
                <a:gd name="T3" fmla="*/ 18 h 41"/>
                <a:gd name="T4" fmla="*/ 18 w 40"/>
                <a:gd name="T5" fmla="*/ 2 h 41"/>
                <a:gd name="T6" fmla="*/ 1 w 40"/>
                <a:gd name="T7" fmla="*/ 23 h 41"/>
                <a:gd name="T8" fmla="*/ 23 w 40"/>
                <a:gd name="T9" fmla="*/ 39 h 41"/>
              </a:gdLst>
              <a:ahLst/>
              <a:cxnLst>
                <a:cxn ang="0">
                  <a:pos x="T0" y="T1"/>
                </a:cxn>
                <a:cxn ang="0">
                  <a:pos x="T2" y="T3"/>
                </a:cxn>
                <a:cxn ang="0">
                  <a:pos x="T4" y="T5"/>
                </a:cxn>
                <a:cxn ang="0">
                  <a:pos x="T6" y="T7"/>
                </a:cxn>
                <a:cxn ang="0">
                  <a:pos x="T8" y="T9"/>
                </a:cxn>
              </a:cxnLst>
              <a:rect l="0" t="0" r="r" b="b"/>
              <a:pathLst>
                <a:path w="40" h="41">
                  <a:moveTo>
                    <a:pt x="23" y="39"/>
                  </a:moveTo>
                  <a:cubicBezTo>
                    <a:pt x="33" y="38"/>
                    <a:pt x="40" y="29"/>
                    <a:pt x="39" y="18"/>
                  </a:cubicBezTo>
                  <a:cubicBezTo>
                    <a:pt x="38" y="8"/>
                    <a:pt x="28" y="0"/>
                    <a:pt x="18" y="2"/>
                  </a:cubicBezTo>
                  <a:cubicBezTo>
                    <a:pt x="8" y="3"/>
                    <a:pt x="0" y="12"/>
                    <a:pt x="1" y="23"/>
                  </a:cubicBezTo>
                  <a:cubicBezTo>
                    <a:pt x="3" y="33"/>
                    <a:pt x="12" y="41"/>
                    <a:pt x="23" y="39"/>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5" name="Freeform 141"/>
            <p:cNvSpPr>
              <a:spLocks noEditPoints="1"/>
            </p:cNvSpPr>
            <p:nvPr>
              <p:custDataLst>
                <p:tags r:id="rId138"/>
              </p:custDataLst>
            </p:nvPr>
          </p:nvSpPr>
          <p:spPr bwMode="auto">
            <a:xfrm>
              <a:off x="2836068" y="2525512"/>
              <a:ext cx="234553" cy="138113"/>
            </a:xfrm>
            <a:custGeom>
              <a:avLst/>
              <a:gdLst>
                <a:gd name="T0" fmla="*/ 87 w 91"/>
                <a:gd name="T1" fmla="*/ 16 h 54"/>
                <a:gd name="T2" fmla="*/ 87 w 91"/>
                <a:gd name="T3" fmla="*/ 15 h 54"/>
                <a:gd name="T4" fmla="*/ 87 w 91"/>
                <a:gd name="T5" fmla="*/ 15 h 54"/>
                <a:gd name="T6" fmla="*/ 52 w 91"/>
                <a:gd name="T7" fmla="*/ 0 h 54"/>
                <a:gd name="T8" fmla="*/ 51 w 91"/>
                <a:gd name="T9" fmla="*/ 0 h 54"/>
                <a:gd name="T10" fmla="*/ 38 w 91"/>
                <a:gd name="T11" fmla="*/ 2 h 54"/>
                <a:gd name="T12" fmla="*/ 3 w 91"/>
                <a:gd name="T13" fmla="*/ 28 h 54"/>
                <a:gd name="T14" fmla="*/ 6 w 91"/>
                <a:gd name="T15" fmla="*/ 54 h 54"/>
                <a:gd name="T16" fmla="*/ 24 w 91"/>
                <a:gd name="T17" fmla="*/ 52 h 54"/>
                <a:gd name="T18" fmla="*/ 22 w 91"/>
                <a:gd name="T19" fmla="*/ 38 h 54"/>
                <a:gd name="T20" fmla="*/ 25 w 91"/>
                <a:gd name="T21" fmla="*/ 37 h 54"/>
                <a:gd name="T22" fmla="*/ 27 w 91"/>
                <a:gd name="T23" fmla="*/ 51 h 54"/>
                <a:gd name="T24" fmla="*/ 71 w 91"/>
                <a:gd name="T25" fmla="*/ 46 h 54"/>
                <a:gd name="T26" fmla="*/ 69 w 91"/>
                <a:gd name="T27" fmla="*/ 32 h 54"/>
                <a:gd name="T28" fmla="*/ 72 w 91"/>
                <a:gd name="T29" fmla="*/ 32 h 54"/>
                <a:gd name="T30" fmla="*/ 73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8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5"/>
                    <a:pt x="87" y="15"/>
                  </a:cubicBezTo>
                  <a:cubicBezTo>
                    <a:pt x="87" y="15"/>
                    <a:pt x="87" y="15"/>
                    <a:pt x="87" y="15"/>
                  </a:cubicBezTo>
                  <a:cubicBezTo>
                    <a:pt x="83" y="1"/>
                    <a:pt x="62" y="0"/>
                    <a:pt x="52" y="0"/>
                  </a:cubicBezTo>
                  <a:cubicBezTo>
                    <a:pt x="52" y="0"/>
                    <a:pt x="51" y="0"/>
                    <a:pt x="51" y="0"/>
                  </a:cubicBezTo>
                  <a:cubicBezTo>
                    <a:pt x="38" y="2"/>
                    <a:pt x="38" y="2"/>
                    <a:pt x="38" y="2"/>
                  </a:cubicBezTo>
                  <a:cubicBezTo>
                    <a:pt x="38" y="2"/>
                    <a:pt x="0" y="4"/>
                    <a:pt x="3" y="28"/>
                  </a:cubicBezTo>
                  <a:cubicBezTo>
                    <a:pt x="6" y="54"/>
                    <a:pt x="6" y="54"/>
                    <a:pt x="6" y="54"/>
                  </a:cubicBezTo>
                  <a:cubicBezTo>
                    <a:pt x="24" y="52"/>
                    <a:pt x="24" y="52"/>
                    <a:pt x="24" y="52"/>
                  </a:cubicBezTo>
                  <a:cubicBezTo>
                    <a:pt x="22" y="38"/>
                    <a:pt x="22" y="38"/>
                    <a:pt x="22" y="38"/>
                  </a:cubicBezTo>
                  <a:cubicBezTo>
                    <a:pt x="25" y="37"/>
                    <a:pt x="25" y="37"/>
                    <a:pt x="25" y="37"/>
                  </a:cubicBezTo>
                  <a:cubicBezTo>
                    <a:pt x="27" y="51"/>
                    <a:pt x="27" y="51"/>
                    <a:pt x="27" y="51"/>
                  </a:cubicBezTo>
                  <a:cubicBezTo>
                    <a:pt x="71" y="46"/>
                    <a:pt x="71" y="46"/>
                    <a:pt x="71" y="46"/>
                  </a:cubicBezTo>
                  <a:cubicBezTo>
                    <a:pt x="69" y="32"/>
                    <a:pt x="69" y="32"/>
                    <a:pt x="69" y="32"/>
                  </a:cubicBezTo>
                  <a:cubicBezTo>
                    <a:pt x="72" y="32"/>
                    <a:pt x="72" y="32"/>
                    <a:pt x="72" y="32"/>
                  </a:cubicBezTo>
                  <a:cubicBezTo>
                    <a:pt x="73" y="46"/>
                    <a:pt x="73" y="46"/>
                    <a:pt x="73" y="46"/>
                  </a:cubicBezTo>
                  <a:cubicBezTo>
                    <a:pt x="91" y="44"/>
                    <a:pt x="91" y="44"/>
                    <a:pt x="91" y="44"/>
                  </a:cubicBezTo>
                  <a:cubicBezTo>
                    <a:pt x="87" y="17"/>
                    <a:pt x="87" y="17"/>
                    <a:pt x="87" y="17"/>
                  </a:cubicBezTo>
                  <a:cubicBezTo>
                    <a:pt x="87" y="16"/>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8" y="18"/>
                    <a:pt x="38" y="16"/>
                  </a:cubicBezTo>
                  <a:cubicBezTo>
                    <a:pt x="38" y="12"/>
                    <a:pt x="40" y="9"/>
                    <a:pt x="44" y="9"/>
                  </a:cubicBezTo>
                  <a:cubicBezTo>
                    <a:pt x="47" y="8"/>
                    <a:pt x="50" y="11"/>
                    <a:pt x="51" y="14"/>
                  </a:cubicBezTo>
                  <a:cubicBezTo>
                    <a:pt x="51" y="16"/>
                    <a:pt x="50" y="19"/>
                    <a:pt x="48" y="20"/>
                  </a:cubicBezTo>
                  <a:lnTo>
                    <a:pt x="53"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6" name="Freeform 142"/>
            <p:cNvSpPr/>
            <p:nvPr>
              <p:custDataLst>
                <p:tags r:id="rId139"/>
              </p:custDataLst>
            </p:nvPr>
          </p:nvSpPr>
          <p:spPr bwMode="auto">
            <a:xfrm>
              <a:off x="1996678" y="1832569"/>
              <a:ext cx="54769" cy="108347"/>
            </a:xfrm>
            <a:custGeom>
              <a:avLst/>
              <a:gdLst>
                <a:gd name="T0" fmla="*/ 5 w 21"/>
                <a:gd name="T1" fmla="*/ 1 h 42"/>
                <a:gd name="T2" fmla="*/ 5 w 21"/>
                <a:gd name="T3" fmla="*/ 3 h 42"/>
                <a:gd name="T4" fmla="*/ 6 w 21"/>
                <a:gd name="T5" fmla="*/ 4 h 42"/>
                <a:gd name="T6" fmla="*/ 6 w 21"/>
                <a:gd name="T7" fmla="*/ 4 h 42"/>
                <a:gd name="T8" fmla="*/ 6 w 21"/>
                <a:gd name="T9" fmla="*/ 7 h 42"/>
                <a:gd name="T10" fmla="*/ 6 w 21"/>
                <a:gd name="T11" fmla="*/ 7 h 42"/>
                <a:gd name="T12" fmla="*/ 0 w 21"/>
                <a:gd name="T13" fmla="*/ 16 h 42"/>
                <a:gd name="T14" fmla="*/ 2 w 21"/>
                <a:gd name="T15" fmla="*/ 42 h 42"/>
                <a:gd name="T16" fmla="*/ 7 w 21"/>
                <a:gd name="T17" fmla="*/ 31 h 42"/>
                <a:gd name="T18" fmla="*/ 15 w 21"/>
                <a:gd name="T19" fmla="*/ 24 h 42"/>
                <a:gd name="T20" fmla="*/ 15 w 21"/>
                <a:gd name="T21" fmla="*/ 24 h 42"/>
                <a:gd name="T22" fmla="*/ 15 w 21"/>
                <a:gd name="T23" fmla="*/ 24 h 42"/>
                <a:gd name="T24" fmla="*/ 17 w 21"/>
                <a:gd name="T25" fmla="*/ 24 h 42"/>
                <a:gd name="T26" fmla="*/ 17 w 21"/>
                <a:gd name="T27" fmla="*/ 24 h 42"/>
                <a:gd name="T28" fmla="*/ 18 w 21"/>
                <a:gd name="T29" fmla="*/ 27 h 42"/>
                <a:gd name="T30" fmla="*/ 18 w 21"/>
                <a:gd name="T31" fmla="*/ 27 h 42"/>
                <a:gd name="T32" fmla="*/ 18 w 21"/>
                <a:gd name="T33" fmla="*/ 27 h 42"/>
                <a:gd name="T34" fmla="*/ 19 w 21"/>
                <a:gd name="T35" fmla="*/ 27 h 42"/>
                <a:gd name="T36" fmla="*/ 20 w 21"/>
                <a:gd name="T37" fmla="*/ 28 h 42"/>
                <a:gd name="T38" fmla="*/ 21 w 21"/>
                <a:gd name="T39" fmla="*/ 26 h 42"/>
                <a:gd name="T40" fmla="*/ 19 w 21"/>
                <a:gd name="T41" fmla="*/ 10 h 42"/>
                <a:gd name="T42" fmla="*/ 6 w 21"/>
                <a:gd name="T43" fmla="*/ 1 h 42"/>
                <a:gd name="T44" fmla="*/ 6 w 21"/>
                <a:gd name="T45" fmla="*/ 1 h 42"/>
                <a:gd name="T46" fmla="*/ 5 w 21"/>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2">
                  <a:moveTo>
                    <a:pt x="5" y="1"/>
                  </a:moveTo>
                  <a:cubicBezTo>
                    <a:pt x="5" y="2"/>
                    <a:pt x="5" y="3"/>
                    <a:pt x="5" y="3"/>
                  </a:cubicBezTo>
                  <a:cubicBezTo>
                    <a:pt x="6" y="4"/>
                    <a:pt x="6" y="4"/>
                    <a:pt x="6" y="4"/>
                  </a:cubicBezTo>
                  <a:cubicBezTo>
                    <a:pt x="6" y="4"/>
                    <a:pt x="6" y="4"/>
                    <a:pt x="6" y="4"/>
                  </a:cubicBezTo>
                  <a:cubicBezTo>
                    <a:pt x="7" y="6"/>
                    <a:pt x="6" y="7"/>
                    <a:pt x="6" y="7"/>
                  </a:cubicBezTo>
                  <a:cubicBezTo>
                    <a:pt x="6" y="7"/>
                    <a:pt x="6" y="7"/>
                    <a:pt x="6" y="7"/>
                  </a:cubicBezTo>
                  <a:cubicBezTo>
                    <a:pt x="4" y="9"/>
                    <a:pt x="1" y="12"/>
                    <a:pt x="0" y="16"/>
                  </a:cubicBezTo>
                  <a:cubicBezTo>
                    <a:pt x="2" y="42"/>
                    <a:pt x="2" y="42"/>
                    <a:pt x="2" y="42"/>
                  </a:cubicBezTo>
                  <a:cubicBezTo>
                    <a:pt x="2" y="42"/>
                    <a:pt x="3" y="34"/>
                    <a:pt x="7" y="31"/>
                  </a:cubicBezTo>
                  <a:cubicBezTo>
                    <a:pt x="10" y="28"/>
                    <a:pt x="13" y="25"/>
                    <a:pt x="15" y="24"/>
                  </a:cubicBezTo>
                  <a:cubicBezTo>
                    <a:pt x="15" y="24"/>
                    <a:pt x="15" y="24"/>
                    <a:pt x="15" y="24"/>
                  </a:cubicBezTo>
                  <a:cubicBezTo>
                    <a:pt x="15" y="24"/>
                    <a:pt x="15" y="24"/>
                    <a:pt x="15" y="24"/>
                  </a:cubicBezTo>
                  <a:cubicBezTo>
                    <a:pt x="15" y="24"/>
                    <a:pt x="16" y="23"/>
                    <a:pt x="17" y="24"/>
                  </a:cubicBezTo>
                  <a:cubicBezTo>
                    <a:pt x="17" y="24"/>
                    <a:pt x="17" y="24"/>
                    <a:pt x="17" y="24"/>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8"/>
                    <a:pt x="20" y="28"/>
                  </a:cubicBezTo>
                  <a:cubicBezTo>
                    <a:pt x="20" y="27"/>
                    <a:pt x="21" y="27"/>
                    <a:pt x="21" y="26"/>
                  </a:cubicBezTo>
                  <a:cubicBezTo>
                    <a:pt x="19" y="10"/>
                    <a:pt x="19" y="10"/>
                    <a:pt x="19" y="10"/>
                  </a:cubicBezTo>
                  <a:cubicBezTo>
                    <a:pt x="6" y="1"/>
                    <a:pt x="6" y="1"/>
                    <a:pt x="6" y="1"/>
                  </a:cubicBezTo>
                  <a:cubicBezTo>
                    <a:pt x="6" y="1"/>
                    <a:pt x="6" y="1"/>
                    <a:pt x="6" y="1"/>
                  </a:cubicBezTo>
                  <a:cubicBezTo>
                    <a:pt x="6" y="0"/>
                    <a:pt x="5" y="0"/>
                    <a:pt x="5"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7" name="Freeform 143"/>
            <p:cNvSpPr/>
            <p:nvPr>
              <p:custDataLst>
                <p:tags r:id="rId140"/>
              </p:custDataLst>
            </p:nvPr>
          </p:nvSpPr>
          <p:spPr bwMode="auto">
            <a:xfrm>
              <a:off x="2005012" y="1923056"/>
              <a:ext cx="55959" cy="82154"/>
            </a:xfrm>
            <a:custGeom>
              <a:avLst/>
              <a:gdLst>
                <a:gd name="T0" fmla="*/ 19 w 22"/>
                <a:gd name="T1" fmla="*/ 31 h 32"/>
                <a:gd name="T2" fmla="*/ 22 w 22"/>
                <a:gd name="T3" fmla="*/ 30 h 32"/>
                <a:gd name="T4" fmla="*/ 20 w 22"/>
                <a:gd name="T5" fmla="*/ 11 h 32"/>
                <a:gd name="T6" fmla="*/ 20 w 22"/>
                <a:gd name="T7" fmla="*/ 11 h 32"/>
                <a:gd name="T8" fmla="*/ 19 w 22"/>
                <a:gd name="T9" fmla="*/ 8 h 32"/>
                <a:gd name="T10" fmla="*/ 7 w 22"/>
                <a:gd name="T11" fmla="*/ 0 h 32"/>
                <a:gd name="T12" fmla="*/ 2 w 22"/>
                <a:gd name="T13" fmla="*/ 8 h 32"/>
                <a:gd name="T14" fmla="*/ 7 w 22"/>
                <a:gd name="T15" fmla="*/ 23 h 32"/>
                <a:gd name="T16" fmla="*/ 19 w 22"/>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9" y="31"/>
                  </a:moveTo>
                  <a:cubicBezTo>
                    <a:pt x="19" y="31"/>
                    <a:pt x="22" y="32"/>
                    <a:pt x="22" y="30"/>
                  </a:cubicBezTo>
                  <a:cubicBezTo>
                    <a:pt x="20" y="11"/>
                    <a:pt x="20" y="11"/>
                    <a:pt x="20" y="11"/>
                  </a:cubicBezTo>
                  <a:cubicBezTo>
                    <a:pt x="20" y="11"/>
                    <a:pt x="20" y="11"/>
                    <a:pt x="20" y="11"/>
                  </a:cubicBezTo>
                  <a:cubicBezTo>
                    <a:pt x="20" y="11"/>
                    <a:pt x="20" y="8"/>
                    <a:pt x="19" y="8"/>
                  </a:cubicBezTo>
                  <a:cubicBezTo>
                    <a:pt x="7" y="0"/>
                    <a:pt x="7" y="0"/>
                    <a:pt x="7" y="0"/>
                  </a:cubicBezTo>
                  <a:cubicBezTo>
                    <a:pt x="3" y="4"/>
                    <a:pt x="2" y="8"/>
                    <a:pt x="2" y="8"/>
                  </a:cubicBezTo>
                  <a:cubicBezTo>
                    <a:pt x="0" y="18"/>
                    <a:pt x="7" y="23"/>
                    <a:pt x="7" y="23"/>
                  </a:cubicBezTo>
                  <a:cubicBezTo>
                    <a:pt x="19" y="31"/>
                    <a:pt x="19" y="31"/>
                    <a:pt x="19" y="3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8" name="Freeform 144"/>
            <p:cNvSpPr/>
            <p:nvPr>
              <p:custDataLst>
                <p:tags r:id="rId141"/>
              </p:custDataLst>
            </p:nvPr>
          </p:nvSpPr>
          <p:spPr bwMode="auto">
            <a:xfrm>
              <a:off x="2171700" y="1879003"/>
              <a:ext cx="54769" cy="104775"/>
            </a:xfrm>
            <a:custGeom>
              <a:avLst/>
              <a:gdLst>
                <a:gd name="T0" fmla="*/ 15 w 21"/>
                <a:gd name="T1" fmla="*/ 41 h 41"/>
                <a:gd name="T2" fmla="*/ 15 w 21"/>
                <a:gd name="T3" fmla="*/ 39 h 41"/>
                <a:gd name="T4" fmla="*/ 14 w 21"/>
                <a:gd name="T5" fmla="*/ 37 h 41"/>
                <a:gd name="T6" fmla="*/ 14 w 21"/>
                <a:gd name="T7" fmla="*/ 37 h 41"/>
                <a:gd name="T8" fmla="*/ 15 w 21"/>
                <a:gd name="T9" fmla="*/ 34 h 41"/>
                <a:gd name="T10" fmla="*/ 15 w 21"/>
                <a:gd name="T11" fmla="*/ 34 h 41"/>
                <a:gd name="T12" fmla="*/ 21 w 21"/>
                <a:gd name="T13" fmla="*/ 25 h 41"/>
                <a:gd name="T14" fmla="*/ 18 w 21"/>
                <a:gd name="T15" fmla="*/ 0 h 41"/>
                <a:gd name="T16" fmla="*/ 13 w 21"/>
                <a:gd name="T17" fmla="*/ 11 h 41"/>
                <a:gd name="T18" fmla="*/ 6 w 21"/>
                <a:gd name="T19" fmla="*/ 18 h 41"/>
                <a:gd name="T20" fmla="*/ 6 w 21"/>
                <a:gd name="T21" fmla="*/ 18 h 41"/>
                <a:gd name="T22" fmla="*/ 6 w 21"/>
                <a:gd name="T23" fmla="*/ 18 h 41"/>
                <a:gd name="T24" fmla="*/ 3 w 21"/>
                <a:gd name="T25" fmla="*/ 17 h 41"/>
                <a:gd name="T26" fmla="*/ 3 w 21"/>
                <a:gd name="T27" fmla="*/ 17 h 41"/>
                <a:gd name="T28" fmla="*/ 2 w 21"/>
                <a:gd name="T29" fmla="*/ 15 h 41"/>
                <a:gd name="T30" fmla="*/ 2 w 21"/>
                <a:gd name="T31" fmla="*/ 15 h 41"/>
                <a:gd name="T32" fmla="*/ 2 w 21"/>
                <a:gd name="T33" fmla="*/ 15 h 41"/>
                <a:gd name="T34" fmla="*/ 2 w 21"/>
                <a:gd name="T35" fmla="*/ 15 h 41"/>
                <a:gd name="T36" fmla="*/ 1 w 21"/>
                <a:gd name="T37" fmla="*/ 14 h 41"/>
                <a:gd name="T38" fmla="*/ 0 w 21"/>
                <a:gd name="T39" fmla="*/ 16 h 41"/>
                <a:gd name="T40" fmla="*/ 1 w 21"/>
                <a:gd name="T41" fmla="*/ 32 h 41"/>
                <a:gd name="T42" fmla="*/ 14 w 21"/>
                <a:gd name="T43" fmla="*/ 41 h 41"/>
                <a:gd name="T44" fmla="*/ 14 w 21"/>
                <a:gd name="T45" fmla="*/ 41 h 41"/>
                <a:gd name="T46" fmla="*/ 15 w 21"/>
                <a:gd name="T4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1">
                  <a:moveTo>
                    <a:pt x="15" y="41"/>
                  </a:moveTo>
                  <a:cubicBezTo>
                    <a:pt x="16" y="40"/>
                    <a:pt x="15" y="39"/>
                    <a:pt x="15" y="39"/>
                  </a:cubicBezTo>
                  <a:cubicBezTo>
                    <a:pt x="14" y="37"/>
                    <a:pt x="14" y="37"/>
                    <a:pt x="14" y="37"/>
                  </a:cubicBezTo>
                  <a:cubicBezTo>
                    <a:pt x="14" y="37"/>
                    <a:pt x="14" y="37"/>
                    <a:pt x="14" y="37"/>
                  </a:cubicBezTo>
                  <a:cubicBezTo>
                    <a:pt x="14" y="35"/>
                    <a:pt x="15" y="34"/>
                    <a:pt x="15" y="34"/>
                  </a:cubicBezTo>
                  <a:cubicBezTo>
                    <a:pt x="15" y="34"/>
                    <a:pt x="15" y="34"/>
                    <a:pt x="15" y="34"/>
                  </a:cubicBezTo>
                  <a:cubicBezTo>
                    <a:pt x="17" y="33"/>
                    <a:pt x="20" y="30"/>
                    <a:pt x="21" y="25"/>
                  </a:cubicBezTo>
                  <a:cubicBezTo>
                    <a:pt x="18" y="0"/>
                    <a:pt x="18" y="0"/>
                    <a:pt x="18" y="0"/>
                  </a:cubicBezTo>
                  <a:cubicBezTo>
                    <a:pt x="18" y="0"/>
                    <a:pt x="17" y="7"/>
                    <a:pt x="13" y="11"/>
                  </a:cubicBezTo>
                  <a:cubicBezTo>
                    <a:pt x="10" y="14"/>
                    <a:pt x="7" y="16"/>
                    <a:pt x="6" y="18"/>
                  </a:cubicBezTo>
                  <a:cubicBezTo>
                    <a:pt x="6" y="18"/>
                    <a:pt x="6" y="18"/>
                    <a:pt x="6" y="18"/>
                  </a:cubicBezTo>
                  <a:cubicBezTo>
                    <a:pt x="6" y="18"/>
                    <a:pt x="6" y="18"/>
                    <a:pt x="6" y="18"/>
                  </a:cubicBezTo>
                  <a:cubicBezTo>
                    <a:pt x="5" y="18"/>
                    <a:pt x="4" y="18"/>
                    <a:pt x="3" y="17"/>
                  </a:cubicBezTo>
                  <a:cubicBezTo>
                    <a:pt x="3" y="17"/>
                    <a:pt x="3" y="17"/>
                    <a:pt x="3" y="17"/>
                  </a:cubicBezTo>
                  <a:cubicBezTo>
                    <a:pt x="2" y="15"/>
                    <a:pt x="2" y="15"/>
                    <a:pt x="2" y="15"/>
                  </a:cubicBezTo>
                  <a:cubicBezTo>
                    <a:pt x="2" y="15"/>
                    <a:pt x="2" y="15"/>
                    <a:pt x="2" y="15"/>
                  </a:cubicBezTo>
                  <a:cubicBezTo>
                    <a:pt x="2" y="15"/>
                    <a:pt x="2" y="15"/>
                    <a:pt x="2" y="15"/>
                  </a:cubicBezTo>
                  <a:cubicBezTo>
                    <a:pt x="2" y="15"/>
                    <a:pt x="2" y="15"/>
                    <a:pt x="2" y="15"/>
                  </a:cubicBezTo>
                  <a:cubicBezTo>
                    <a:pt x="2" y="14"/>
                    <a:pt x="1" y="14"/>
                    <a:pt x="1" y="14"/>
                  </a:cubicBezTo>
                  <a:cubicBezTo>
                    <a:pt x="0" y="14"/>
                    <a:pt x="0" y="15"/>
                    <a:pt x="0" y="16"/>
                  </a:cubicBezTo>
                  <a:cubicBezTo>
                    <a:pt x="1" y="32"/>
                    <a:pt x="1" y="32"/>
                    <a:pt x="1" y="32"/>
                  </a:cubicBezTo>
                  <a:cubicBezTo>
                    <a:pt x="14" y="41"/>
                    <a:pt x="14" y="41"/>
                    <a:pt x="14" y="41"/>
                  </a:cubicBezTo>
                  <a:cubicBezTo>
                    <a:pt x="14" y="41"/>
                    <a:pt x="14" y="41"/>
                    <a:pt x="14" y="41"/>
                  </a:cubicBezTo>
                  <a:cubicBezTo>
                    <a:pt x="15" y="41"/>
                    <a:pt x="15" y="41"/>
                    <a:pt x="15" y="4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9" name="Freeform 145"/>
            <p:cNvSpPr/>
            <p:nvPr>
              <p:custDataLst>
                <p:tags r:id="rId142"/>
              </p:custDataLst>
            </p:nvPr>
          </p:nvSpPr>
          <p:spPr bwMode="auto">
            <a:xfrm>
              <a:off x="2159793" y="1812328"/>
              <a:ext cx="55959" cy="84535"/>
            </a:xfrm>
            <a:custGeom>
              <a:avLst/>
              <a:gdLst>
                <a:gd name="T0" fmla="*/ 3 w 22"/>
                <a:gd name="T1" fmla="*/ 2 h 33"/>
                <a:gd name="T2" fmla="*/ 0 w 22"/>
                <a:gd name="T3" fmla="*/ 3 h 33"/>
                <a:gd name="T4" fmla="*/ 2 w 22"/>
                <a:gd name="T5" fmla="*/ 22 h 33"/>
                <a:gd name="T6" fmla="*/ 2 w 22"/>
                <a:gd name="T7" fmla="*/ 22 h 33"/>
                <a:gd name="T8" fmla="*/ 4 w 22"/>
                <a:gd name="T9" fmla="*/ 25 h 33"/>
                <a:gd name="T10" fmla="*/ 16 w 22"/>
                <a:gd name="T11" fmla="*/ 33 h 33"/>
                <a:gd name="T12" fmla="*/ 20 w 22"/>
                <a:gd name="T13" fmla="*/ 25 h 33"/>
                <a:gd name="T14" fmla="*/ 16 w 22"/>
                <a:gd name="T15" fmla="*/ 9 h 33"/>
                <a:gd name="T16" fmla="*/ 3 w 22"/>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3" y="2"/>
                  </a:moveTo>
                  <a:cubicBezTo>
                    <a:pt x="3" y="2"/>
                    <a:pt x="0" y="0"/>
                    <a:pt x="0" y="3"/>
                  </a:cubicBezTo>
                  <a:cubicBezTo>
                    <a:pt x="2" y="22"/>
                    <a:pt x="2" y="22"/>
                    <a:pt x="2" y="22"/>
                  </a:cubicBezTo>
                  <a:cubicBezTo>
                    <a:pt x="2" y="22"/>
                    <a:pt x="2" y="22"/>
                    <a:pt x="2" y="22"/>
                  </a:cubicBezTo>
                  <a:cubicBezTo>
                    <a:pt x="2" y="22"/>
                    <a:pt x="3" y="24"/>
                    <a:pt x="4" y="25"/>
                  </a:cubicBezTo>
                  <a:cubicBezTo>
                    <a:pt x="16" y="33"/>
                    <a:pt x="16" y="33"/>
                    <a:pt x="16" y="33"/>
                  </a:cubicBezTo>
                  <a:cubicBezTo>
                    <a:pt x="20" y="28"/>
                    <a:pt x="20" y="25"/>
                    <a:pt x="20" y="25"/>
                  </a:cubicBezTo>
                  <a:cubicBezTo>
                    <a:pt x="22" y="15"/>
                    <a:pt x="16" y="9"/>
                    <a:pt x="16" y="9"/>
                  </a:cubicBezTo>
                  <a:cubicBezTo>
                    <a:pt x="3" y="2"/>
                    <a:pt x="3" y="2"/>
                    <a:pt x="3"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0" name="Freeform 146"/>
            <p:cNvSpPr>
              <a:spLocks noEditPoints="1"/>
            </p:cNvSpPr>
            <p:nvPr>
              <p:custDataLst>
                <p:tags r:id="rId143"/>
              </p:custDataLst>
            </p:nvPr>
          </p:nvSpPr>
          <p:spPr bwMode="auto">
            <a:xfrm>
              <a:off x="2053828" y="1790896"/>
              <a:ext cx="97631" cy="101204"/>
            </a:xfrm>
            <a:custGeom>
              <a:avLst/>
              <a:gdLst>
                <a:gd name="T0" fmla="*/ 17 w 38"/>
                <a:gd name="T1" fmla="*/ 1 h 39"/>
                <a:gd name="T2" fmla="*/ 1 w 38"/>
                <a:gd name="T3" fmla="*/ 22 h 39"/>
                <a:gd name="T4" fmla="*/ 21 w 38"/>
                <a:gd name="T5" fmla="*/ 38 h 39"/>
                <a:gd name="T6" fmla="*/ 37 w 38"/>
                <a:gd name="T7" fmla="*/ 17 h 39"/>
                <a:gd name="T8" fmla="*/ 17 w 38"/>
                <a:gd name="T9" fmla="*/ 1 h 39"/>
                <a:gd name="T10" fmla="*/ 21 w 38"/>
                <a:gd name="T11" fmla="*/ 34 h 39"/>
                <a:gd name="T12" fmla="*/ 5 w 38"/>
                <a:gd name="T13" fmla="*/ 21 h 39"/>
                <a:gd name="T14" fmla="*/ 17 w 38"/>
                <a:gd name="T15" fmla="*/ 5 h 39"/>
                <a:gd name="T16" fmla="*/ 33 w 38"/>
                <a:gd name="T17" fmla="*/ 18 h 39"/>
                <a:gd name="T18" fmla="*/ 21 w 3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7" y="1"/>
                  </a:moveTo>
                  <a:cubicBezTo>
                    <a:pt x="7" y="3"/>
                    <a:pt x="0" y="12"/>
                    <a:pt x="1" y="22"/>
                  </a:cubicBezTo>
                  <a:cubicBezTo>
                    <a:pt x="2" y="32"/>
                    <a:pt x="11" y="39"/>
                    <a:pt x="21" y="38"/>
                  </a:cubicBezTo>
                  <a:cubicBezTo>
                    <a:pt x="31" y="36"/>
                    <a:pt x="38" y="27"/>
                    <a:pt x="37" y="17"/>
                  </a:cubicBezTo>
                  <a:cubicBezTo>
                    <a:pt x="36" y="7"/>
                    <a:pt x="27" y="0"/>
                    <a:pt x="17" y="1"/>
                  </a:cubicBezTo>
                  <a:close/>
                  <a:moveTo>
                    <a:pt x="21" y="34"/>
                  </a:moveTo>
                  <a:cubicBezTo>
                    <a:pt x="13" y="35"/>
                    <a:pt x="5" y="29"/>
                    <a:pt x="5" y="21"/>
                  </a:cubicBezTo>
                  <a:cubicBezTo>
                    <a:pt x="4" y="13"/>
                    <a:pt x="9" y="6"/>
                    <a:pt x="17" y="5"/>
                  </a:cubicBezTo>
                  <a:cubicBezTo>
                    <a:pt x="25" y="4"/>
                    <a:pt x="33" y="10"/>
                    <a:pt x="33" y="18"/>
                  </a:cubicBezTo>
                  <a:cubicBezTo>
                    <a:pt x="34" y="26"/>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1" name="Freeform 147"/>
            <p:cNvSpPr>
              <a:spLocks noEditPoints="1"/>
            </p:cNvSpPr>
            <p:nvPr>
              <p:custDataLst>
                <p:tags r:id="rId144"/>
              </p:custDataLst>
            </p:nvPr>
          </p:nvSpPr>
          <p:spPr bwMode="auto">
            <a:xfrm>
              <a:off x="2087165" y="1808757"/>
              <a:ext cx="33338" cy="64294"/>
            </a:xfrm>
            <a:custGeom>
              <a:avLst/>
              <a:gdLst>
                <a:gd name="T0" fmla="*/ 9 w 13"/>
                <a:gd name="T1" fmla="*/ 11 h 25"/>
                <a:gd name="T2" fmla="*/ 8 w 13"/>
                <a:gd name="T3" fmla="*/ 6 h 25"/>
                <a:gd name="T4" fmla="*/ 8 w 13"/>
                <a:gd name="T5" fmla="*/ 6 h 25"/>
                <a:gd name="T6" fmla="*/ 10 w 13"/>
                <a:gd name="T7" fmla="*/ 6 h 25"/>
                <a:gd name="T8" fmla="*/ 10 w 13"/>
                <a:gd name="T9" fmla="*/ 6 h 25"/>
                <a:gd name="T10" fmla="*/ 10 w 13"/>
                <a:gd name="T11" fmla="*/ 5 h 25"/>
                <a:gd name="T12" fmla="*/ 10 w 13"/>
                <a:gd name="T13" fmla="*/ 4 h 25"/>
                <a:gd name="T14" fmla="*/ 10 w 13"/>
                <a:gd name="T15" fmla="*/ 3 h 25"/>
                <a:gd name="T16" fmla="*/ 10 w 13"/>
                <a:gd name="T17" fmla="*/ 3 h 25"/>
                <a:gd name="T18" fmla="*/ 9 w 13"/>
                <a:gd name="T19" fmla="*/ 3 h 25"/>
                <a:gd name="T20" fmla="*/ 8 w 13"/>
                <a:gd name="T21" fmla="*/ 3 h 25"/>
                <a:gd name="T22" fmla="*/ 7 w 13"/>
                <a:gd name="T23" fmla="*/ 1 h 25"/>
                <a:gd name="T24" fmla="*/ 7 w 13"/>
                <a:gd name="T25" fmla="*/ 0 h 25"/>
                <a:gd name="T26" fmla="*/ 6 w 13"/>
                <a:gd name="T27" fmla="*/ 1 h 25"/>
                <a:gd name="T28" fmla="*/ 6 w 13"/>
                <a:gd name="T29" fmla="*/ 3 h 25"/>
                <a:gd name="T30" fmla="*/ 6 w 13"/>
                <a:gd name="T31" fmla="*/ 3 h 25"/>
                <a:gd name="T32" fmla="*/ 5 w 13"/>
                <a:gd name="T33" fmla="*/ 4 h 25"/>
                <a:gd name="T34" fmla="*/ 4 w 13"/>
                <a:gd name="T35" fmla="*/ 1 h 25"/>
                <a:gd name="T36" fmla="*/ 3 w 13"/>
                <a:gd name="T37" fmla="*/ 1 h 25"/>
                <a:gd name="T38" fmla="*/ 3 w 13"/>
                <a:gd name="T39" fmla="*/ 2 h 25"/>
                <a:gd name="T40" fmla="*/ 3 w 13"/>
                <a:gd name="T41" fmla="*/ 4 h 25"/>
                <a:gd name="T42" fmla="*/ 1 w 13"/>
                <a:gd name="T43" fmla="*/ 5 h 25"/>
                <a:gd name="T44" fmla="*/ 0 w 13"/>
                <a:gd name="T45" fmla="*/ 7 h 25"/>
                <a:gd name="T46" fmla="*/ 0 w 13"/>
                <a:gd name="T47" fmla="*/ 9 h 25"/>
                <a:gd name="T48" fmla="*/ 1 w 13"/>
                <a:gd name="T49" fmla="*/ 11 h 25"/>
                <a:gd name="T50" fmla="*/ 2 w 13"/>
                <a:gd name="T51" fmla="*/ 12 h 25"/>
                <a:gd name="T52" fmla="*/ 4 w 13"/>
                <a:gd name="T53" fmla="*/ 13 h 25"/>
                <a:gd name="T54" fmla="*/ 4 w 13"/>
                <a:gd name="T55" fmla="*/ 13 h 25"/>
                <a:gd name="T56" fmla="*/ 5 w 13"/>
                <a:gd name="T57" fmla="*/ 18 h 25"/>
                <a:gd name="T58" fmla="*/ 3 w 13"/>
                <a:gd name="T59" fmla="*/ 18 h 25"/>
                <a:gd name="T60" fmla="*/ 2 w 13"/>
                <a:gd name="T61" fmla="*/ 18 h 25"/>
                <a:gd name="T62" fmla="*/ 1 w 13"/>
                <a:gd name="T63" fmla="*/ 18 h 25"/>
                <a:gd name="T64" fmla="*/ 1 w 13"/>
                <a:gd name="T65" fmla="*/ 19 h 25"/>
                <a:gd name="T66" fmla="*/ 1 w 13"/>
                <a:gd name="T67" fmla="*/ 20 h 25"/>
                <a:gd name="T68" fmla="*/ 1 w 13"/>
                <a:gd name="T69" fmla="*/ 21 h 25"/>
                <a:gd name="T70" fmla="*/ 3 w 13"/>
                <a:gd name="T71" fmla="*/ 21 h 25"/>
                <a:gd name="T72" fmla="*/ 5 w 13"/>
                <a:gd name="T73" fmla="*/ 21 h 25"/>
                <a:gd name="T74" fmla="*/ 6 w 13"/>
                <a:gd name="T75" fmla="*/ 24 h 25"/>
                <a:gd name="T76" fmla="*/ 6 w 13"/>
                <a:gd name="T77" fmla="*/ 25 h 25"/>
                <a:gd name="T78" fmla="*/ 7 w 13"/>
                <a:gd name="T79" fmla="*/ 24 h 25"/>
                <a:gd name="T80" fmla="*/ 7 w 13"/>
                <a:gd name="T81" fmla="*/ 21 h 25"/>
                <a:gd name="T82" fmla="*/ 8 w 13"/>
                <a:gd name="T83" fmla="*/ 21 h 25"/>
                <a:gd name="T84" fmla="*/ 9 w 13"/>
                <a:gd name="T85" fmla="*/ 24 h 25"/>
                <a:gd name="T86" fmla="*/ 10 w 13"/>
                <a:gd name="T87" fmla="*/ 24 h 25"/>
                <a:gd name="T88" fmla="*/ 10 w 13"/>
                <a:gd name="T89" fmla="*/ 23 h 25"/>
                <a:gd name="T90" fmla="*/ 10 w 13"/>
                <a:gd name="T91" fmla="*/ 20 h 25"/>
                <a:gd name="T92" fmla="*/ 11 w 13"/>
                <a:gd name="T93" fmla="*/ 20 h 25"/>
                <a:gd name="T94" fmla="*/ 12 w 13"/>
                <a:gd name="T95" fmla="*/ 18 h 25"/>
                <a:gd name="T96" fmla="*/ 13 w 13"/>
                <a:gd name="T97" fmla="*/ 15 h 25"/>
                <a:gd name="T98" fmla="*/ 11 w 13"/>
                <a:gd name="T99" fmla="*/ 12 h 25"/>
                <a:gd name="T100" fmla="*/ 9 w 13"/>
                <a:gd name="T101" fmla="*/ 11 h 25"/>
                <a:gd name="T102" fmla="*/ 8 w 13"/>
                <a:gd name="T103" fmla="*/ 18 h 25"/>
                <a:gd name="T104" fmla="*/ 6 w 13"/>
                <a:gd name="T105" fmla="*/ 18 h 25"/>
                <a:gd name="T106" fmla="*/ 6 w 13"/>
                <a:gd name="T107" fmla="*/ 13 h 25"/>
                <a:gd name="T108" fmla="*/ 7 w 13"/>
                <a:gd name="T109" fmla="*/ 14 h 25"/>
                <a:gd name="T110" fmla="*/ 8 w 13"/>
                <a:gd name="T111" fmla="*/ 18 h 25"/>
                <a:gd name="T112" fmla="*/ 7 w 13"/>
                <a:gd name="T113" fmla="*/ 10 h 25"/>
                <a:gd name="T114" fmla="*/ 5 w 13"/>
                <a:gd name="T115" fmla="*/ 10 h 25"/>
                <a:gd name="T116" fmla="*/ 5 w 13"/>
                <a:gd name="T117" fmla="*/ 6 h 25"/>
                <a:gd name="T118" fmla="*/ 6 w 13"/>
                <a:gd name="T119" fmla="*/ 6 h 25"/>
                <a:gd name="T120" fmla="*/ 7 w 13"/>
                <a:gd name="T1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 h="25">
                  <a:moveTo>
                    <a:pt x="9" y="11"/>
                  </a:moveTo>
                  <a:cubicBezTo>
                    <a:pt x="8" y="6"/>
                    <a:pt x="8" y="6"/>
                    <a:pt x="8" y="6"/>
                  </a:cubicBezTo>
                  <a:cubicBezTo>
                    <a:pt x="8" y="6"/>
                    <a:pt x="8" y="6"/>
                    <a:pt x="8" y="6"/>
                  </a:cubicBezTo>
                  <a:cubicBezTo>
                    <a:pt x="9" y="6"/>
                    <a:pt x="9" y="6"/>
                    <a:pt x="10" y="6"/>
                  </a:cubicBezTo>
                  <a:cubicBezTo>
                    <a:pt x="10" y="6"/>
                    <a:pt x="10" y="6"/>
                    <a:pt x="10" y="6"/>
                  </a:cubicBezTo>
                  <a:cubicBezTo>
                    <a:pt x="10" y="6"/>
                    <a:pt x="10" y="5"/>
                    <a:pt x="10" y="5"/>
                  </a:cubicBezTo>
                  <a:cubicBezTo>
                    <a:pt x="10" y="5"/>
                    <a:pt x="10" y="4"/>
                    <a:pt x="10" y="4"/>
                  </a:cubicBezTo>
                  <a:cubicBezTo>
                    <a:pt x="10" y="4"/>
                    <a:pt x="10" y="3"/>
                    <a:pt x="10" y="3"/>
                  </a:cubicBezTo>
                  <a:cubicBezTo>
                    <a:pt x="10" y="3"/>
                    <a:pt x="10" y="3"/>
                    <a:pt x="10" y="3"/>
                  </a:cubicBezTo>
                  <a:cubicBezTo>
                    <a:pt x="9" y="3"/>
                    <a:pt x="9" y="3"/>
                    <a:pt x="9" y="3"/>
                  </a:cubicBezTo>
                  <a:cubicBezTo>
                    <a:pt x="9" y="3"/>
                    <a:pt x="8" y="3"/>
                    <a:pt x="8" y="3"/>
                  </a:cubicBezTo>
                  <a:cubicBezTo>
                    <a:pt x="7" y="1"/>
                    <a:pt x="7" y="1"/>
                    <a:pt x="7" y="1"/>
                  </a:cubicBezTo>
                  <a:cubicBezTo>
                    <a:pt x="7" y="1"/>
                    <a:pt x="7" y="0"/>
                    <a:pt x="7" y="0"/>
                  </a:cubicBezTo>
                  <a:cubicBezTo>
                    <a:pt x="6" y="0"/>
                    <a:pt x="6" y="1"/>
                    <a:pt x="6" y="1"/>
                  </a:cubicBezTo>
                  <a:cubicBezTo>
                    <a:pt x="6" y="3"/>
                    <a:pt x="6" y="3"/>
                    <a:pt x="6" y="3"/>
                  </a:cubicBezTo>
                  <a:cubicBezTo>
                    <a:pt x="6" y="3"/>
                    <a:pt x="6" y="3"/>
                    <a:pt x="6" y="3"/>
                  </a:cubicBezTo>
                  <a:cubicBezTo>
                    <a:pt x="5" y="3"/>
                    <a:pt x="5" y="4"/>
                    <a:pt x="5"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0" y="7"/>
                  </a:cubicBezTo>
                  <a:cubicBezTo>
                    <a:pt x="0" y="7"/>
                    <a:pt x="0" y="8"/>
                    <a:pt x="0" y="9"/>
                  </a:cubicBezTo>
                  <a:cubicBezTo>
                    <a:pt x="0" y="9"/>
                    <a:pt x="1" y="10"/>
                    <a:pt x="1" y="11"/>
                  </a:cubicBezTo>
                  <a:cubicBezTo>
                    <a:pt x="1" y="11"/>
                    <a:pt x="2" y="12"/>
                    <a:pt x="2" y="12"/>
                  </a:cubicBezTo>
                  <a:cubicBezTo>
                    <a:pt x="3" y="12"/>
                    <a:pt x="3" y="13"/>
                    <a:pt x="4" y="13"/>
                  </a:cubicBezTo>
                  <a:cubicBezTo>
                    <a:pt x="4" y="13"/>
                    <a:pt x="4" y="13"/>
                    <a:pt x="4" y="13"/>
                  </a:cubicBezTo>
                  <a:cubicBezTo>
                    <a:pt x="5" y="18"/>
                    <a:pt x="5" y="18"/>
                    <a:pt x="5" y="18"/>
                  </a:cubicBezTo>
                  <a:cubicBezTo>
                    <a:pt x="4" y="18"/>
                    <a:pt x="4" y="18"/>
                    <a:pt x="3" y="18"/>
                  </a:cubicBezTo>
                  <a:cubicBezTo>
                    <a:pt x="3" y="18"/>
                    <a:pt x="2" y="18"/>
                    <a:pt x="2" y="18"/>
                  </a:cubicBezTo>
                  <a:cubicBezTo>
                    <a:pt x="2" y="18"/>
                    <a:pt x="1" y="18"/>
                    <a:pt x="1" y="18"/>
                  </a:cubicBezTo>
                  <a:cubicBezTo>
                    <a:pt x="1" y="19"/>
                    <a:pt x="1" y="19"/>
                    <a:pt x="1" y="19"/>
                  </a:cubicBezTo>
                  <a:cubicBezTo>
                    <a:pt x="1" y="20"/>
                    <a:pt x="1" y="20"/>
                    <a:pt x="1" y="20"/>
                  </a:cubicBezTo>
                  <a:cubicBezTo>
                    <a:pt x="1" y="21"/>
                    <a:pt x="1" y="21"/>
                    <a:pt x="1" y="21"/>
                  </a:cubicBezTo>
                  <a:cubicBezTo>
                    <a:pt x="2" y="21"/>
                    <a:pt x="2" y="21"/>
                    <a:pt x="3" y="21"/>
                  </a:cubicBezTo>
                  <a:cubicBezTo>
                    <a:pt x="4" y="21"/>
                    <a:pt x="4" y="21"/>
                    <a:pt x="5" y="21"/>
                  </a:cubicBezTo>
                  <a:cubicBezTo>
                    <a:pt x="6" y="24"/>
                    <a:pt x="6" y="24"/>
                    <a:pt x="6" y="24"/>
                  </a:cubicBezTo>
                  <a:cubicBezTo>
                    <a:pt x="6" y="25"/>
                    <a:pt x="6" y="25"/>
                    <a:pt x="6" y="25"/>
                  </a:cubicBezTo>
                  <a:cubicBezTo>
                    <a:pt x="7" y="25"/>
                    <a:pt x="7" y="24"/>
                    <a:pt x="7" y="24"/>
                  </a:cubicBezTo>
                  <a:cubicBezTo>
                    <a:pt x="7" y="21"/>
                    <a:pt x="7" y="21"/>
                    <a:pt x="7" y="21"/>
                  </a:cubicBezTo>
                  <a:cubicBezTo>
                    <a:pt x="7" y="21"/>
                    <a:pt x="8" y="21"/>
                    <a:pt x="8" y="21"/>
                  </a:cubicBezTo>
                  <a:cubicBezTo>
                    <a:pt x="9" y="24"/>
                    <a:pt x="9" y="24"/>
                    <a:pt x="9" y="24"/>
                  </a:cubicBezTo>
                  <a:cubicBezTo>
                    <a:pt x="9" y="24"/>
                    <a:pt x="9" y="24"/>
                    <a:pt x="10" y="24"/>
                  </a:cubicBezTo>
                  <a:cubicBezTo>
                    <a:pt x="10" y="24"/>
                    <a:pt x="10" y="24"/>
                    <a:pt x="10" y="23"/>
                  </a:cubicBezTo>
                  <a:cubicBezTo>
                    <a:pt x="10" y="20"/>
                    <a:pt x="10" y="20"/>
                    <a:pt x="10" y="20"/>
                  </a:cubicBezTo>
                  <a:cubicBezTo>
                    <a:pt x="10" y="20"/>
                    <a:pt x="11" y="20"/>
                    <a:pt x="11" y="20"/>
                  </a:cubicBezTo>
                  <a:cubicBezTo>
                    <a:pt x="12" y="19"/>
                    <a:pt x="12" y="19"/>
                    <a:pt x="12" y="18"/>
                  </a:cubicBezTo>
                  <a:cubicBezTo>
                    <a:pt x="13" y="17"/>
                    <a:pt x="13" y="16"/>
                    <a:pt x="13" y="15"/>
                  </a:cubicBezTo>
                  <a:cubicBezTo>
                    <a:pt x="12" y="14"/>
                    <a:pt x="12" y="13"/>
                    <a:pt x="11" y="12"/>
                  </a:cubicBezTo>
                  <a:cubicBezTo>
                    <a:pt x="10" y="12"/>
                    <a:pt x="10" y="11"/>
                    <a:pt x="9" y="11"/>
                  </a:cubicBezTo>
                  <a:close/>
                  <a:moveTo>
                    <a:pt x="8" y="18"/>
                  </a:moveTo>
                  <a:cubicBezTo>
                    <a:pt x="7" y="18"/>
                    <a:pt x="7" y="18"/>
                    <a:pt x="6" y="18"/>
                  </a:cubicBezTo>
                  <a:cubicBezTo>
                    <a:pt x="6" y="13"/>
                    <a:pt x="6" y="13"/>
                    <a:pt x="6" y="13"/>
                  </a:cubicBezTo>
                  <a:cubicBezTo>
                    <a:pt x="6" y="14"/>
                    <a:pt x="7" y="14"/>
                    <a:pt x="7" y="14"/>
                  </a:cubicBezTo>
                  <a:lnTo>
                    <a:pt x="8" y="18"/>
                  </a:lnTo>
                  <a:close/>
                  <a:moveTo>
                    <a:pt x="7" y="10"/>
                  </a:moveTo>
                  <a:cubicBezTo>
                    <a:pt x="6" y="10"/>
                    <a:pt x="6" y="10"/>
                    <a:pt x="5" y="10"/>
                  </a:cubicBezTo>
                  <a:cubicBezTo>
                    <a:pt x="5" y="6"/>
                    <a:pt x="5" y="6"/>
                    <a:pt x="5" y="6"/>
                  </a:cubicBezTo>
                  <a:cubicBezTo>
                    <a:pt x="5" y="6"/>
                    <a:pt x="6" y="6"/>
                    <a:pt x="6" y="6"/>
                  </a:cubicBezTo>
                  <a:lnTo>
                    <a:pt x="7"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2" name="Freeform 148"/>
            <p:cNvSpPr>
              <a:spLocks noEditPoints="1"/>
            </p:cNvSpPr>
            <p:nvPr>
              <p:custDataLst>
                <p:tags r:id="rId145"/>
              </p:custDataLst>
            </p:nvPr>
          </p:nvSpPr>
          <p:spPr bwMode="auto">
            <a:xfrm>
              <a:off x="2069305" y="1927819"/>
              <a:ext cx="100013" cy="97631"/>
            </a:xfrm>
            <a:custGeom>
              <a:avLst/>
              <a:gdLst>
                <a:gd name="T0" fmla="*/ 17 w 39"/>
                <a:gd name="T1" fmla="*/ 1 h 38"/>
                <a:gd name="T2" fmla="*/ 1 w 39"/>
                <a:gd name="T3" fmla="*/ 21 h 38"/>
                <a:gd name="T4" fmla="*/ 22 w 39"/>
                <a:gd name="T5" fmla="*/ 37 h 38"/>
                <a:gd name="T6" fmla="*/ 38 w 39"/>
                <a:gd name="T7" fmla="*/ 17 h 38"/>
                <a:gd name="T8" fmla="*/ 17 w 39"/>
                <a:gd name="T9" fmla="*/ 1 h 38"/>
                <a:gd name="T10" fmla="*/ 21 w 39"/>
                <a:gd name="T11" fmla="*/ 34 h 38"/>
                <a:gd name="T12" fmla="*/ 5 w 39"/>
                <a:gd name="T13" fmla="*/ 21 h 38"/>
                <a:gd name="T14" fmla="*/ 18 w 39"/>
                <a:gd name="T15" fmla="*/ 5 h 38"/>
                <a:gd name="T16" fmla="*/ 34 w 39"/>
                <a:gd name="T17" fmla="*/ 17 h 38"/>
                <a:gd name="T18" fmla="*/ 21 w 39"/>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17" y="1"/>
                  </a:moveTo>
                  <a:cubicBezTo>
                    <a:pt x="7" y="2"/>
                    <a:pt x="0" y="11"/>
                    <a:pt x="1" y="21"/>
                  </a:cubicBezTo>
                  <a:cubicBezTo>
                    <a:pt x="3" y="31"/>
                    <a:pt x="12" y="38"/>
                    <a:pt x="22" y="37"/>
                  </a:cubicBezTo>
                  <a:cubicBezTo>
                    <a:pt x="32" y="36"/>
                    <a:pt x="39" y="27"/>
                    <a:pt x="38" y="17"/>
                  </a:cubicBezTo>
                  <a:cubicBezTo>
                    <a:pt x="36" y="7"/>
                    <a:pt x="27" y="0"/>
                    <a:pt x="17" y="1"/>
                  </a:cubicBezTo>
                  <a:close/>
                  <a:moveTo>
                    <a:pt x="21" y="34"/>
                  </a:moveTo>
                  <a:cubicBezTo>
                    <a:pt x="13" y="35"/>
                    <a:pt x="6" y="29"/>
                    <a:pt x="5" y="21"/>
                  </a:cubicBezTo>
                  <a:cubicBezTo>
                    <a:pt x="4" y="13"/>
                    <a:pt x="10" y="6"/>
                    <a:pt x="18" y="5"/>
                  </a:cubicBezTo>
                  <a:cubicBezTo>
                    <a:pt x="26" y="4"/>
                    <a:pt x="33" y="9"/>
                    <a:pt x="34" y="17"/>
                  </a:cubicBezTo>
                  <a:cubicBezTo>
                    <a:pt x="35" y="25"/>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3" name="Freeform 149"/>
            <p:cNvSpPr/>
            <p:nvPr>
              <p:custDataLst>
                <p:tags r:id="rId146"/>
              </p:custDataLst>
            </p:nvPr>
          </p:nvSpPr>
          <p:spPr bwMode="auto">
            <a:xfrm>
              <a:off x="2094309" y="1952822"/>
              <a:ext cx="52388" cy="46435"/>
            </a:xfrm>
            <a:custGeom>
              <a:avLst/>
              <a:gdLst>
                <a:gd name="T0" fmla="*/ 13 w 20"/>
                <a:gd name="T1" fmla="*/ 15 h 18"/>
                <a:gd name="T2" fmla="*/ 7 w 20"/>
                <a:gd name="T3" fmla="*/ 13 h 18"/>
                <a:gd name="T4" fmla="*/ 11 w 20"/>
                <a:gd name="T5" fmla="*/ 12 h 18"/>
                <a:gd name="T6" fmla="*/ 13 w 20"/>
                <a:gd name="T7" fmla="*/ 11 h 18"/>
                <a:gd name="T8" fmla="*/ 11 w 20"/>
                <a:gd name="T9" fmla="*/ 10 h 18"/>
                <a:gd name="T10" fmla="*/ 6 w 20"/>
                <a:gd name="T11" fmla="*/ 10 h 18"/>
                <a:gd name="T12" fmla="*/ 6 w 20"/>
                <a:gd name="T13" fmla="*/ 9 h 18"/>
                <a:gd name="T14" fmla="*/ 6 w 20"/>
                <a:gd name="T15" fmla="*/ 9 h 18"/>
                <a:gd name="T16" fmla="*/ 11 w 20"/>
                <a:gd name="T17" fmla="*/ 8 h 18"/>
                <a:gd name="T18" fmla="*/ 12 w 20"/>
                <a:gd name="T19" fmla="*/ 7 h 18"/>
                <a:gd name="T20" fmla="*/ 11 w 20"/>
                <a:gd name="T21" fmla="*/ 6 h 18"/>
                <a:gd name="T22" fmla="*/ 7 w 20"/>
                <a:gd name="T23" fmla="*/ 6 h 18"/>
                <a:gd name="T24" fmla="*/ 11 w 20"/>
                <a:gd name="T25" fmla="*/ 3 h 18"/>
                <a:gd name="T26" fmla="*/ 15 w 20"/>
                <a:gd name="T27" fmla="*/ 4 h 18"/>
                <a:gd name="T28" fmla="*/ 19 w 20"/>
                <a:gd name="T29" fmla="*/ 3 h 18"/>
                <a:gd name="T30" fmla="*/ 11 w 20"/>
                <a:gd name="T31" fmla="*/ 0 h 18"/>
                <a:gd name="T32" fmla="*/ 4 w 20"/>
                <a:gd name="T33" fmla="*/ 7 h 18"/>
                <a:gd name="T34" fmla="*/ 1 w 20"/>
                <a:gd name="T35" fmla="*/ 7 h 18"/>
                <a:gd name="T36" fmla="*/ 0 w 20"/>
                <a:gd name="T37" fmla="*/ 8 h 18"/>
                <a:gd name="T38" fmla="*/ 1 w 20"/>
                <a:gd name="T39" fmla="*/ 9 h 18"/>
                <a:gd name="T40" fmla="*/ 3 w 20"/>
                <a:gd name="T41" fmla="*/ 9 h 18"/>
                <a:gd name="T42" fmla="*/ 3 w 20"/>
                <a:gd name="T43" fmla="*/ 10 h 18"/>
                <a:gd name="T44" fmla="*/ 4 w 20"/>
                <a:gd name="T45" fmla="*/ 11 h 18"/>
                <a:gd name="T46" fmla="*/ 1 w 20"/>
                <a:gd name="T47" fmla="*/ 11 h 18"/>
                <a:gd name="T48" fmla="*/ 0 w 20"/>
                <a:gd name="T49" fmla="*/ 12 h 18"/>
                <a:gd name="T50" fmla="*/ 1 w 20"/>
                <a:gd name="T51" fmla="*/ 13 h 18"/>
                <a:gd name="T52" fmla="*/ 4 w 20"/>
                <a:gd name="T53" fmla="*/ 13 h 18"/>
                <a:gd name="T54" fmla="*/ 13 w 20"/>
                <a:gd name="T55" fmla="*/ 17 h 18"/>
                <a:gd name="T56" fmla="*/ 20 w 20"/>
                <a:gd name="T57" fmla="*/ 12 h 18"/>
                <a:gd name="T58" fmla="*/ 16 w 20"/>
                <a:gd name="T59" fmla="*/ 13 h 18"/>
                <a:gd name="T60" fmla="*/ 13 w 20"/>
                <a:gd name="T6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8">
                  <a:moveTo>
                    <a:pt x="13" y="15"/>
                  </a:moveTo>
                  <a:cubicBezTo>
                    <a:pt x="11" y="15"/>
                    <a:pt x="9" y="14"/>
                    <a:pt x="7" y="13"/>
                  </a:cubicBezTo>
                  <a:cubicBezTo>
                    <a:pt x="11" y="12"/>
                    <a:pt x="11" y="12"/>
                    <a:pt x="11" y="12"/>
                  </a:cubicBezTo>
                  <a:cubicBezTo>
                    <a:pt x="12" y="12"/>
                    <a:pt x="13" y="11"/>
                    <a:pt x="13" y="11"/>
                  </a:cubicBezTo>
                  <a:cubicBezTo>
                    <a:pt x="12" y="10"/>
                    <a:pt x="12" y="10"/>
                    <a:pt x="11" y="10"/>
                  </a:cubicBezTo>
                  <a:cubicBezTo>
                    <a:pt x="6" y="10"/>
                    <a:pt x="6" y="10"/>
                    <a:pt x="6" y="10"/>
                  </a:cubicBezTo>
                  <a:cubicBezTo>
                    <a:pt x="6" y="10"/>
                    <a:pt x="6" y="10"/>
                    <a:pt x="6" y="9"/>
                  </a:cubicBezTo>
                  <a:cubicBezTo>
                    <a:pt x="6" y="9"/>
                    <a:pt x="6" y="9"/>
                    <a:pt x="6" y="9"/>
                  </a:cubicBezTo>
                  <a:cubicBezTo>
                    <a:pt x="11" y="8"/>
                    <a:pt x="11" y="8"/>
                    <a:pt x="11" y="8"/>
                  </a:cubicBezTo>
                  <a:cubicBezTo>
                    <a:pt x="12" y="8"/>
                    <a:pt x="12" y="7"/>
                    <a:pt x="12" y="7"/>
                  </a:cubicBezTo>
                  <a:cubicBezTo>
                    <a:pt x="12" y="6"/>
                    <a:pt x="11" y="6"/>
                    <a:pt x="11" y="6"/>
                  </a:cubicBezTo>
                  <a:cubicBezTo>
                    <a:pt x="7" y="6"/>
                    <a:pt x="7" y="6"/>
                    <a:pt x="7" y="6"/>
                  </a:cubicBezTo>
                  <a:cubicBezTo>
                    <a:pt x="7" y="4"/>
                    <a:pt x="9" y="3"/>
                    <a:pt x="11" y="3"/>
                  </a:cubicBezTo>
                  <a:cubicBezTo>
                    <a:pt x="13" y="3"/>
                    <a:pt x="14" y="3"/>
                    <a:pt x="15" y="4"/>
                  </a:cubicBezTo>
                  <a:cubicBezTo>
                    <a:pt x="19" y="3"/>
                    <a:pt x="19" y="3"/>
                    <a:pt x="19" y="3"/>
                  </a:cubicBezTo>
                  <a:cubicBezTo>
                    <a:pt x="17" y="1"/>
                    <a:pt x="14" y="0"/>
                    <a:pt x="11" y="0"/>
                  </a:cubicBezTo>
                  <a:cubicBezTo>
                    <a:pt x="7" y="0"/>
                    <a:pt x="4" y="3"/>
                    <a:pt x="4" y="7"/>
                  </a:cubicBezTo>
                  <a:cubicBezTo>
                    <a:pt x="1" y="7"/>
                    <a:pt x="1" y="7"/>
                    <a:pt x="1" y="7"/>
                  </a:cubicBezTo>
                  <a:cubicBezTo>
                    <a:pt x="0" y="7"/>
                    <a:pt x="0" y="8"/>
                    <a:pt x="0" y="8"/>
                  </a:cubicBezTo>
                  <a:cubicBezTo>
                    <a:pt x="0" y="9"/>
                    <a:pt x="0" y="9"/>
                    <a:pt x="1" y="9"/>
                  </a:cubicBezTo>
                  <a:cubicBezTo>
                    <a:pt x="3" y="9"/>
                    <a:pt x="3" y="9"/>
                    <a:pt x="3" y="9"/>
                  </a:cubicBezTo>
                  <a:cubicBezTo>
                    <a:pt x="3" y="9"/>
                    <a:pt x="3" y="10"/>
                    <a:pt x="3" y="10"/>
                  </a:cubicBezTo>
                  <a:cubicBezTo>
                    <a:pt x="3" y="10"/>
                    <a:pt x="3" y="10"/>
                    <a:pt x="4" y="11"/>
                  </a:cubicBezTo>
                  <a:cubicBezTo>
                    <a:pt x="1" y="11"/>
                    <a:pt x="1" y="11"/>
                    <a:pt x="1" y="11"/>
                  </a:cubicBezTo>
                  <a:cubicBezTo>
                    <a:pt x="1" y="11"/>
                    <a:pt x="0" y="12"/>
                    <a:pt x="0" y="12"/>
                  </a:cubicBezTo>
                  <a:cubicBezTo>
                    <a:pt x="0" y="13"/>
                    <a:pt x="1" y="13"/>
                    <a:pt x="1" y="13"/>
                  </a:cubicBezTo>
                  <a:cubicBezTo>
                    <a:pt x="4" y="13"/>
                    <a:pt x="4" y="13"/>
                    <a:pt x="4" y="13"/>
                  </a:cubicBezTo>
                  <a:cubicBezTo>
                    <a:pt x="6" y="16"/>
                    <a:pt x="9" y="18"/>
                    <a:pt x="13" y="17"/>
                  </a:cubicBezTo>
                  <a:cubicBezTo>
                    <a:pt x="16" y="17"/>
                    <a:pt x="18" y="15"/>
                    <a:pt x="20" y="12"/>
                  </a:cubicBezTo>
                  <a:cubicBezTo>
                    <a:pt x="16" y="13"/>
                    <a:pt x="16" y="13"/>
                    <a:pt x="16" y="13"/>
                  </a:cubicBezTo>
                  <a:cubicBezTo>
                    <a:pt x="15" y="14"/>
                    <a:pt x="14" y="15"/>
                    <a:pt x="13" y="1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4" name="Freeform 150"/>
            <p:cNvSpPr>
              <a:spLocks noEditPoints="1"/>
            </p:cNvSpPr>
            <p:nvPr>
              <p:custDataLst>
                <p:tags r:id="rId147"/>
              </p:custDataLst>
            </p:nvPr>
          </p:nvSpPr>
          <p:spPr bwMode="auto">
            <a:xfrm>
              <a:off x="1245394" y="2620763"/>
              <a:ext cx="236934" cy="210741"/>
            </a:xfrm>
            <a:custGeom>
              <a:avLst/>
              <a:gdLst>
                <a:gd name="T0" fmla="*/ 69 w 92"/>
                <a:gd name="T1" fmla="*/ 12 h 82"/>
                <a:gd name="T2" fmla="*/ 68 w 92"/>
                <a:gd name="T3" fmla="*/ 12 h 82"/>
                <a:gd name="T4" fmla="*/ 67 w 92"/>
                <a:gd name="T5" fmla="*/ 4 h 82"/>
                <a:gd name="T6" fmla="*/ 62 w 92"/>
                <a:gd name="T7" fmla="*/ 0 h 82"/>
                <a:gd name="T8" fmla="*/ 61 w 92"/>
                <a:gd name="T9" fmla="*/ 0 h 82"/>
                <a:gd name="T10" fmla="*/ 57 w 92"/>
                <a:gd name="T11" fmla="*/ 5 h 82"/>
                <a:gd name="T12" fmla="*/ 58 w 92"/>
                <a:gd name="T13" fmla="*/ 13 h 82"/>
                <a:gd name="T14" fmla="*/ 26 w 92"/>
                <a:gd name="T15" fmla="*/ 17 h 82"/>
                <a:gd name="T16" fmla="*/ 25 w 92"/>
                <a:gd name="T17" fmla="*/ 9 h 82"/>
                <a:gd name="T18" fmla="*/ 20 w 92"/>
                <a:gd name="T19" fmla="*/ 5 h 82"/>
                <a:gd name="T20" fmla="*/ 18 w 92"/>
                <a:gd name="T21" fmla="*/ 5 h 82"/>
                <a:gd name="T22" fmla="*/ 15 w 92"/>
                <a:gd name="T23" fmla="*/ 10 h 82"/>
                <a:gd name="T24" fmla="*/ 16 w 92"/>
                <a:gd name="T25" fmla="*/ 18 h 82"/>
                <a:gd name="T26" fmla="*/ 14 w 92"/>
                <a:gd name="T27" fmla="*/ 19 h 82"/>
                <a:gd name="T28" fmla="*/ 1 w 92"/>
                <a:gd name="T29" fmla="*/ 36 h 82"/>
                <a:gd name="T30" fmla="*/ 5 w 92"/>
                <a:gd name="T31" fmla="*/ 68 h 82"/>
                <a:gd name="T32" fmla="*/ 22 w 92"/>
                <a:gd name="T33" fmla="*/ 81 h 82"/>
                <a:gd name="T34" fmla="*/ 77 w 92"/>
                <a:gd name="T35" fmla="*/ 74 h 82"/>
                <a:gd name="T36" fmla="*/ 91 w 92"/>
                <a:gd name="T37" fmla="*/ 57 h 82"/>
                <a:gd name="T38" fmla="*/ 87 w 92"/>
                <a:gd name="T39" fmla="*/ 25 h 82"/>
                <a:gd name="T40" fmla="*/ 69 w 92"/>
                <a:gd name="T41" fmla="*/ 12 h 82"/>
                <a:gd name="T42" fmla="*/ 84 w 92"/>
                <a:gd name="T43" fmla="*/ 58 h 82"/>
                <a:gd name="T44" fmla="*/ 76 w 92"/>
                <a:gd name="T45" fmla="*/ 68 h 82"/>
                <a:gd name="T46" fmla="*/ 21 w 92"/>
                <a:gd name="T47" fmla="*/ 74 h 82"/>
                <a:gd name="T48" fmla="*/ 11 w 92"/>
                <a:gd name="T49" fmla="*/ 67 h 82"/>
                <a:gd name="T50" fmla="*/ 8 w 92"/>
                <a:gd name="T51" fmla="*/ 35 h 82"/>
                <a:gd name="T52" fmla="*/ 15 w 92"/>
                <a:gd name="T53" fmla="*/ 25 h 82"/>
                <a:gd name="T54" fmla="*/ 17 w 92"/>
                <a:gd name="T55" fmla="*/ 25 h 82"/>
                <a:gd name="T56" fmla="*/ 17 w 92"/>
                <a:gd name="T57" fmla="*/ 29 h 82"/>
                <a:gd name="T58" fmla="*/ 22 w 92"/>
                <a:gd name="T59" fmla="*/ 33 h 82"/>
                <a:gd name="T60" fmla="*/ 23 w 92"/>
                <a:gd name="T61" fmla="*/ 33 h 82"/>
                <a:gd name="T62" fmla="*/ 27 w 92"/>
                <a:gd name="T63" fmla="*/ 28 h 82"/>
                <a:gd name="T64" fmla="*/ 27 w 92"/>
                <a:gd name="T65" fmla="*/ 24 h 82"/>
                <a:gd name="T66" fmla="*/ 59 w 92"/>
                <a:gd name="T67" fmla="*/ 20 h 82"/>
                <a:gd name="T68" fmla="*/ 59 w 92"/>
                <a:gd name="T69" fmla="*/ 24 h 82"/>
                <a:gd name="T70" fmla="*/ 64 w 92"/>
                <a:gd name="T71" fmla="*/ 28 h 82"/>
                <a:gd name="T72" fmla="*/ 66 w 92"/>
                <a:gd name="T73" fmla="*/ 27 h 82"/>
                <a:gd name="T74" fmla="*/ 69 w 92"/>
                <a:gd name="T75" fmla="*/ 23 h 82"/>
                <a:gd name="T76" fmla="*/ 69 w 92"/>
                <a:gd name="T77" fmla="*/ 19 h 82"/>
                <a:gd name="T78" fmla="*/ 70 w 92"/>
                <a:gd name="T79" fmla="*/ 18 h 82"/>
                <a:gd name="T80" fmla="*/ 80 w 92"/>
                <a:gd name="T81" fmla="*/ 26 h 82"/>
                <a:gd name="T82" fmla="*/ 84 w 92"/>
                <a:gd name="T8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69" y="12"/>
                  </a:moveTo>
                  <a:cubicBezTo>
                    <a:pt x="68" y="12"/>
                    <a:pt x="68" y="12"/>
                    <a:pt x="68" y="12"/>
                  </a:cubicBezTo>
                  <a:cubicBezTo>
                    <a:pt x="67" y="4"/>
                    <a:pt x="67" y="4"/>
                    <a:pt x="67" y="4"/>
                  </a:cubicBezTo>
                  <a:cubicBezTo>
                    <a:pt x="67" y="1"/>
                    <a:pt x="65" y="0"/>
                    <a:pt x="62" y="0"/>
                  </a:cubicBezTo>
                  <a:cubicBezTo>
                    <a:pt x="61" y="0"/>
                    <a:pt x="61" y="0"/>
                    <a:pt x="61" y="0"/>
                  </a:cubicBezTo>
                  <a:cubicBezTo>
                    <a:pt x="58" y="1"/>
                    <a:pt x="57" y="3"/>
                    <a:pt x="57" y="5"/>
                  </a:cubicBezTo>
                  <a:cubicBezTo>
                    <a:pt x="58" y="13"/>
                    <a:pt x="58" y="13"/>
                    <a:pt x="58" y="13"/>
                  </a:cubicBezTo>
                  <a:cubicBezTo>
                    <a:pt x="26" y="17"/>
                    <a:pt x="26" y="17"/>
                    <a:pt x="26" y="17"/>
                  </a:cubicBezTo>
                  <a:cubicBezTo>
                    <a:pt x="25" y="9"/>
                    <a:pt x="25" y="9"/>
                    <a:pt x="25" y="9"/>
                  </a:cubicBezTo>
                  <a:cubicBezTo>
                    <a:pt x="24" y="7"/>
                    <a:pt x="22" y="5"/>
                    <a:pt x="20" y="5"/>
                  </a:cubicBezTo>
                  <a:cubicBezTo>
                    <a:pt x="18" y="5"/>
                    <a:pt x="18" y="5"/>
                    <a:pt x="18" y="5"/>
                  </a:cubicBezTo>
                  <a:cubicBezTo>
                    <a:pt x="16" y="6"/>
                    <a:pt x="15" y="8"/>
                    <a:pt x="15" y="10"/>
                  </a:cubicBezTo>
                  <a:cubicBezTo>
                    <a:pt x="16" y="18"/>
                    <a:pt x="16" y="18"/>
                    <a:pt x="16" y="18"/>
                  </a:cubicBezTo>
                  <a:cubicBezTo>
                    <a:pt x="14" y="19"/>
                    <a:pt x="14" y="19"/>
                    <a:pt x="14" y="19"/>
                  </a:cubicBezTo>
                  <a:cubicBezTo>
                    <a:pt x="6" y="20"/>
                    <a:pt x="0" y="27"/>
                    <a:pt x="1" y="36"/>
                  </a:cubicBezTo>
                  <a:cubicBezTo>
                    <a:pt x="5" y="68"/>
                    <a:pt x="5" y="68"/>
                    <a:pt x="5" y="68"/>
                  </a:cubicBezTo>
                  <a:cubicBezTo>
                    <a:pt x="6" y="76"/>
                    <a:pt x="14" y="82"/>
                    <a:pt x="22" y="81"/>
                  </a:cubicBezTo>
                  <a:cubicBezTo>
                    <a:pt x="77" y="74"/>
                    <a:pt x="77" y="74"/>
                    <a:pt x="77" y="74"/>
                  </a:cubicBezTo>
                  <a:cubicBezTo>
                    <a:pt x="86" y="73"/>
                    <a:pt x="92" y="65"/>
                    <a:pt x="91" y="57"/>
                  </a:cubicBezTo>
                  <a:cubicBezTo>
                    <a:pt x="87" y="25"/>
                    <a:pt x="87" y="25"/>
                    <a:pt x="87" y="25"/>
                  </a:cubicBezTo>
                  <a:cubicBezTo>
                    <a:pt x="86" y="17"/>
                    <a:pt x="78" y="11"/>
                    <a:pt x="69" y="12"/>
                  </a:cubicBezTo>
                  <a:close/>
                  <a:moveTo>
                    <a:pt x="84" y="58"/>
                  </a:moveTo>
                  <a:cubicBezTo>
                    <a:pt x="85" y="63"/>
                    <a:pt x="81" y="67"/>
                    <a:pt x="76" y="68"/>
                  </a:cubicBezTo>
                  <a:cubicBezTo>
                    <a:pt x="21" y="74"/>
                    <a:pt x="21" y="74"/>
                    <a:pt x="21" y="74"/>
                  </a:cubicBezTo>
                  <a:cubicBezTo>
                    <a:pt x="16" y="75"/>
                    <a:pt x="12" y="72"/>
                    <a:pt x="11" y="67"/>
                  </a:cubicBezTo>
                  <a:cubicBezTo>
                    <a:pt x="8" y="35"/>
                    <a:pt x="8" y="35"/>
                    <a:pt x="8" y="35"/>
                  </a:cubicBezTo>
                  <a:cubicBezTo>
                    <a:pt x="7" y="30"/>
                    <a:pt x="10" y="26"/>
                    <a:pt x="15" y="25"/>
                  </a:cubicBezTo>
                  <a:cubicBezTo>
                    <a:pt x="17" y="25"/>
                    <a:pt x="17" y="25"/>
                    <a:pt x="17" y="25"/>
                  </a:cubicBezTo>
                  <a:cubicBezTo>
                    <a:pt x="17" y="29"/>
                    <a:pt x="17" y="29"/>
                    <a:pt x="17" y="29"/>
                  </a:cubicBezTo>
                  <a:cubicBezTo>
                    <a:pt x="17" y="31"/>
                    <a:pt x="20" y="33"/>
                    <a:pt x="22" y="33"/>
                  </a:cubicBezTo>
                  <a:cubicBezTo>
                    <a:pt x="23" y="33"/>
                    <a:pt x="23" y="33"/>
                    <a:pt x="23" y="33"/>
                  </a:cubicBezTo>
                  <a:cubicBezTo>
                    <a:pt x="26" y="32"/>
                    <a:pt x="27" y="30"/>
                    <a:pt x="27" y="28"/>
                  </a:cubicBezTo>
                  <a:cubicBezTo>
                    <a:pt x="27" y="24"/>
                    <a:pt x="27" y="24"/>
                    <a:pt x="27" y="24"/>
                  </a:cubicBezTo>
                  <a:cubicBezTo>
                    <a:pt x="59" y="20"/>
                    <a:pt x="59" y="20"/>
                    <a:pt x="59" y="20"/>
                  </a:cubicBezTo>
                  <a:cubicBezTo>
                    <a:pt x="59" y="24"/>
                    <a:pt x="59" y="24"/>
                    <a:pt x="59" y="24"/>
                  </a:cubicBezTo>
                  <a:cubicBezTo>
                    <a:pt x="60" y="26"/>
                    <a:pt x="62" y="28"/>
                    <a:pt x="64" y="28"/>
                  </a:cubicBezTo>
                  <a:cubicBezTo>
                    <a:pt x="66" y="27"/>
                    <a:pt x="66" y="27"/>
                    <a:pt x="66" y="27"/>
                  </a:cubicBezTo>
                  <a:cubicBezTo>
                    <a:pt x="68" y="27"/>
                    <a:pt x="70" y="25"/>
                    <a:pt x="69" y="23"/>
                  </a:cubicBezTo>
                  <a:cubicBezTo>
                    <a:pt x="69" y="19"/>
                    <a:pt x="69" y="19"/>
                    <a:pt x="69" y="19"/>
                  </a:cubicBezTo>
                  <a:cubicBezTo>
                    <a:pt x="70" y="18"/>
                    <a:pt x="70" y="18"/>
                    <a:pt x="70" y="18"/>
                  </a:cubicBezTo>
                  <a:cubicBezTo>
                    <a:pt x="75" y="18"/>
                    <a:pt x="79" y="21"/>
                    <a:pt x="80" y="26"/>
                  </a:cubicBezTo>
                  <a:lnTo>
                    <a:pt x="84" y="5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5" name="Freeform 151"/>
            <p:cNvSpPr>
              <a:spLocks noEditPoints="1"/>
            </p:cNvSpPr>
            <p:nvPr>
              <p:custDataLst>
                <p:tags r:id="rId148"/>
              </p:custDataLst>
            </p:nvPr>
          </p:nvSpPr>
          <p:spPr bwMode="auto">
            <a:xfrm>
              <a:off x="1287066" y="2720776"/>
              <a:ext cx="48815" cy="69056"/>
            </a:xfrm>
            <a:custGeom>
              <a:avLst/>
              <a:gdLst>
                <a:gd name="T0" fmla="*/ 11 w 19"/>
                <a:gd name="T1" fmla="*/ 27 h 27"/>
                <a:gd name="T2" fmla="*/ 8 w 19"/>
                <a:gd name="T3" fmla="*/ 27 h 27"/>
                <a:gd name="T4" fmla="*/ 5 w 19"/>
                <a:gd name="T5" fmla="*/ 26 h 27"/>
                <a:gd name="T6" fmla="*/ 3 w 19"/>
                <a:gd name="T7" fmla="*/ 24 h 27"/>
                <a:gd name="T8" fmla="*/ 1 w 19"/>
                <a:gd name="T9" fmla="*/ 20 h 27"/>
                <a:gd name="T10" fmla="*/ 0 w 19"/>
                <a:gd name="T11" fmla="*/ 10 h 27"/>
                <a:gd name="T12" fmla="*/ 0 w 19"/>
                <a:gd name="T13" fmla="*/ 6 h 27"/>
                <a:gd name="T14" fmla="*/ 2 w 19"/>
                <a:gd name="T15" fmla="*/ 3 h 27"/>
                <a:gd name="T16" fmla="*/ 4 w 19"/>
                <a:gd name="T17" fmla="*/ 1 h 27"/>
                <a:gd name="T18" fmla="*/ 8 w 19"/>
                <a:gd name="T19" fmla="*/ 0 h 27"/>
                <a:gd name="T20" fmla="*/ 11 w 19"/>
                <a:gd name="T21" fmla="*/ 0 h 27"/>
                <a:gd name="T22" fmla="*/ 14 w 19"/>
                <a:gd name="T23" fmla="*/ 1 h 27"/>
                <a:gd name="T24" fmla="*/ 17 w 19"/>
                <a:gd name="T25" fmla="*/ 3 h 27"/>
                <a:gd name="T26" fmla="*/ 18 w 19"/>
                <a:gd name="T27" fmla="*/ 7 h 27"/>
                <a:gd name="T28" fmla="*/ 19 w 19"/>
                <a:gd name="T29" fmla="*/ 17 h 27"/>
                <a:gd name="T30" fmla="*/ 19 w 19"/>
                <a:gd name="T31" fmla="*/ 22 h 27"/>
                <a:gd name="T32" fmla="*/ 17 w 19"/>
                <a:gd name="T33" fmla="*/ 24 h 27"/>
                <a:gd name="T34" fmla="*/ 15 w 19"/>
                <a:gd name="T35" fmla="*/ 26 h 27"/>
                <a:gd name="T36" fmla="*/ 11 w 19"/>
                <a:gd name="T37" fmla="*/ 27 h 27"/>
                <a:gd name="T38" fmla="*/ 14 w 19"/>
                <a:gd name="T39" fmla="*/ 9 h 27"/>
                <a:gd name="T40" fmla="*/ 12 w 19"/>
                <a:gd name="T41" fmla="*/ 5 h 27"/>
                <a:gd name="T42" fmla="*/ 9 w 19"/>
                <a:gd name="T43" fmla="*/ 4 h 27"/>
                <a:gd name="T44" fmla="*/ 6 w 19"/>
                <a:gd name="T45" fmla="*/ 4 h 27"/>
                <a:gd name="T46" fmla="*/ 5 w 19"/>
                <a:gd name="T47" fmla="*/ 6 h 27"/>
                <a:gd name="T48" fmla="*/ 4 w 19"/>
                <a:gd name="T49" fmla="*/ 8 h 27"/>
                <a:gd name="T50" fmla="*/ 4 w 19"/>
                <a:gd name="T51" fmla="*/ 10 h 27"/>
                <a:gd name="T52" fmla="*/ 5 w 19"/>
                <a:gd name="T53" fmla="*/ 19 h 27"/>
                <a:gd name="T54" fmla="*/ 7 w 19"/>
                <a:gd name="T55" fmla="*/ 23 h 27"/>
                <a:gd name="T56" fmla="*/ 11 w 19"/>
                <a:gd name="T57" fmla="*/ 23 h 27"/>
                <a:gd name="T58" fmla="*/ 13 w 19"/>
                <a:gd name="T59" fmla="*/ 23 h 27"/>
                <a:gd name="T60" fmla="*/ 14 w 19"/>
                <a:gd name="T61" fmla="*/ 22 h 27"/>
                <a:gd name="T62" fmla="*/ 15 w 19"/>
                <a:gd name="T63" fmla="*/ 20 h 27"/>
                <a:gd name="T64" fmla="*/ 15 w 19"/>
                <a:gd name="T65" fmla="*/ 17 h 27"/>
                <a:gd name="T66" fmla="*/ 14 w 19"/>
                <a:gd name="T6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11" y="27"/>
                  </a:moveTo>
                  <a:cubicBezTo>
                    <a:pt x="10" y="27"/>
                    <a:pt x="9" y="27"/>
                    <a:pt x="8" y="27"/>
                  </a:cubicBezTo>
                  <a:cubicBezTo>
                    <a:pt x="7" y="27"/>
                    <a:pt x="6" y="26"/>
                    <a:pt x="5" y="26"/>
                  </a:cubicBezTo>
                  <a:cubicBezTo>
                    <a:pt x="4" y="25"/>
                    <a:pt x="3" y="25"/>
                    <a:pt x="3" y="24"/>
                  </a:cubicBezTo>
                  <a:cubicBezTo>
                    <a:pt x="2" y="23"/>
                    <a:pt x="2" y="22"/>
                    <a:pt x="1" y="20"/>
                  </a:cubicBezTo>
                  <a:cubicBezTo>
                    <a:pt x="0" y="10"/>
                    <a:pt x="0" y="10"/>
                    <a:pt x="0" y="10"/>
                  </a:cubicBezTo>
                  <a:cubicBezTo>
                    <a:pt x="0" y="8"/>
                    <a:pt x="0" y="7"/>
                    <a:pt x="0" y="6"/>
                  </a:cubicBezTo>
                  <a:cubicBezTo>
                    <a:pt x="1" y="5"/>
                    <a:pt x="1" y="4"/>
                    <a:pt x="2" y="3"/>
                  </a:cubicBezTo>
                  <a:cubicBezTo>
                    <a:pt x="2" y="2"/>
                    <a:pt x="3" y="1"/>
                    <a:pt x="4" y="1"/>
                  </a:cubicBezTo>
                  <a:cubicBezTo>
                    <a:pt x="6" y="1"/>
                    <a:pt x="7" y="0"/>
                    <a:pt x="8" y="0"/>
                  </a:cubicBezTo>
                  <a:cubicBezTo>
                    <a:pt x="9" y="0"/>
                    <a:pt x="10" y="0"/>
                    <a:pt x="11" y="0"/>
                  </a:cubicBezTo>
                  <a:cubicBezTo>
                    <a:pt x="13" y="0"/>
                    <a:pt x="14" y="1"/>
                    <a:pt x="14" y="1"/>
                  </a:cubicBezTo>
                  <a:cubicBezTo>
                    <a:pt x="15" y="2"/>
                    <a:pt x="16" y="2"/>
                    <a:pt x="17" y="3"/>
                  </a:cubicBezTo>
                  <a:cubicBezTo>
                    <a:pt x="17" y="4"/>
                    <a:pt x="18" y="6"/>
                    <a:pt x="18" y="7"/>
                  </a:cubicBezTo>
                  <a:cubicBezTo>
                    <a:pt x="19" y="17"/>
                    <a:pt x="19" y="17"/>
                    <a:pt x="19" y="17"/>
                  </a:cubicBezTo>
                  <a:cubicBezTo>
                    <a:pt x="19" y="19"/>
                    <a:pt x="19" y="20"/>
                    <a:pt x="19" y="22"/>
                  </a:cubicBezTo>
                  <a:cubicBezTo>
                    <a:pt x="18" y="23"/>
                    <a:pt x="18" y="24"/>
                    <a:pt x="17" y="24"/>
                  </a:cubicBezTo>
                  <a:cubicBezTo>
                    <a:pt x="16" y="25"/>
                    <a:pt x="16" y="26"/>
                    <a:pt x="15" y="26"/>
                  </a:cubicBezTo>
                  <a:cubicBezTo>
                    <a:pt x="14" y="26"/>
                    <a:pt x="13" y="26"/>
                    <a:pt x="11" y="27"/>
                  </a:cubicBezTo>
                  <a:close/>
                  <a:moveTo>
                    <a:pt x="14" y="9"/>
                  </a:moveTo>
                  <a:cubicBezTo>
                    <a:pt x="14" y="7"/>
                    <a:pt x="13" y="5"/>
                    <a:pt x="12" y="5"/>
                  </a:cubicBezTo>
                  <a:cubicBezTo>
                    <a:pt x="12" y="4"/>
                    <a:pt x="10" y="3"/>
                    <a:pt x="9" y="4"/>
                  </a:cubicBezTo>
                  <a:cubicBezTo>
                    <a:pt x="8" y="4"/>
                    <a:pt x="7" y="4"/>
                    <a:pt x="6" y="4"/>
                  </a:cubicBezTo>
                  <a:cubicBezTo>
                    <a:pt x="5" y="5"/>
                    <a:pt x="5" y="5"/>
                    <a:pt x="5" y="6"/>
                  </a:cubicBezTo>
                  <a:cubicBezTo>
                    <a:pt x="4" y="6"/>
                    <a:pt x="4" y="7"/>
                    <a:pt x="4" y="8"/>
                  </a:cubicBezTo>
                  <a:cubicBezTo>
                    <a:pt x="4" y="8"/>
                    <a:pt x="4" y="9"/>
                    <a:pt x="4" y="10"/>
                  </a:cubicBezTo>
                  <a:cubicBezTo>
                    <a:pt x="5" y="19"/>
                    <a:pt x="5" y="19"/>
                    <a:pt x="5" y="19"/>
                  </a:cubicBezTo>
                  <a:cubicBezTo>
                    <a:pt x="6" y="21"/>
                    <a:pt x="6" y="22"/>
                    <a:pt x="7" y="23"/>
                  </a:cubicBezTo>
                  <a:cubicBezTo>
                    <a:pt x="8" y="23"/>
                    <a:pt x="9" y="23"/>
                    <a:pt x="11" y="23"/>
                  </a:cubicBezTo>
                  <a:cubicBezTo>
                    <a:pt x="12" y="23"/>
                    <a:pt x="12" y="23"/>
                    <a:pt x="13" y="23"/>
                  </a:cubicBezTo>
                  <a:cubicBezTo>
                    <a:pt x="13" y="23"/>
                    <a:pt x="14" y="22"/>
                    <a:pt x="14" y="22"/>
                  </a:cubicBezTo>
                  <a:cubicBezTo>
                    <a:pt x="15" y="21"/>
                    <a:pt x="15" y="21"/>
                    <a:pt x="15" y="20"/>
                  </a:cubicBezTo>
                  <a:cubicBezTo>
                    <a:pt x="15" y="19"/>
                    <a:pt x="15" y="19"/>
                    <a:pt x="15" y="17"/>
                  </a:cubicBezTo>
                  <a:lnTo>
                    <a:pt x="14"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6" name="Freeform 152"/>
            <p:cNvSpPr/>
            <p:nvPr>
              <p:custDataLst>
                <p:tags r:id="rId149"/>
              </p:custDataLst>
            </p:nvPr>
          </p:nvSpPr>
          <p:spPr bwMode="auto">
            <a:xfrm>
              <a:off x="1338263" y="2716012"/>
              <a:ext cx="28575" cy="66675"/>
            </a:xfrm>
            <a:custGeom>
              <a:avLst/>
              <a:gdLst>
                <a:gd name="T0" fmla="*/ 10 w 11"/>
                <a:gd name="T1" fmla="*/ 26 h 26"/>
                <a:gd name="T2" fmla="*/ 8 w 11"/>
                <a:gd name="T3" fmla="*/ 26 h 26"/>
                <a:gd name="T4" fmla="*/ 7 w 11"/>
                <a:gd name="T5" fmla="*/ 26 h 26"/>
                <a:gd name="T6" fmla="*/ 7 w 11"/>
                <a:gd name="T7" fmla="*/ 25 h 26"/>
                <a:gd name="T8" fmla="*/ 4 w 11"/>
                <a:gd name="T9" fmla="*/ 6 h 26"/>
                <a:gd name="T10" fmla="*/ 4 w 11"/>
                <a:gd name="T11" fmla="*/ 6 h 26"/>
                <a:gd name="T12" fmla="*/ 3 w 11"/>
                <a:gd name="T13" fmla="*/ 5 h 26"/>
                <a:gd name="T14" fmla="*/ 1 w 11"/>
                <a:gd name="T15" fmla="*/ 6 h 26"/>
                <a:gd name="T16" fmla="*/ 0 w 11"/>
                <a:gd name="T17" fmla="*/ 6 h 26"/>
                <a:gd name="T18" fmla="*/ 0 w 11"/>
                <a:gd name="T19" fmla="*/ 5 h 26"/>
                <a:gd name="T20" fmla="*/ 0 w 11"/>
                <a:gd name="T21" fmla="*/ 4 h 26"/>
                <a:gd name="T22" fmla="*/ 0 w 11"/>
                <a:gd name="T23" fmla="*/ 3 h 26"/>
                <a:gd name="T24" fmla="*/ 1 w 11"/>
                <a:gd name="T25" fmla="*/ 3 h 26"/>
                <a:gd name="T26" fmla="*/ 3 w 11"/>
                <a:gd name="T27" fmla="*/ 1 h 26"/>
                <a:gd name="T28" fmla="*/ 4 w 11"/>
                <a:gd name="T29" fmla="*/ 1 h 26"/>
                <a:gd name="T30" fmla="*/ 5 w 11"/>
                <a:gd name="T31" fmla="*/ 1 h 26"/>
                <a:gd name="T32" fmla="*/ 7 w 11"/>
                <a:gd name="T33" fmla="*/ 0 h 26"/>
                <a:gd name="T34" fmla="*/ 8 w 11"/>
                <a:gd name="T35" fmla="*/ 1 h 26"/>
                <a:gd name="T36" fmla="*/ 8 w 11"/>
                <a:gd name="T37" fmla="*/ 2 h 26"/>
                <a:gd name="T38" fmla="*/ 11 w 11"/>
                <a:gd name="T39" fmla="*/ 25 h 26"/>
                <a:gd name="T40" fmla="*/ 11 w 11"/>
                <a:gd name="T41" fmla="*/ 26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7" y="26"/>
                    <a:pt x="7" y="26"/>
                    <a:pt x="7" y="26"/>
                  </a:cubicBezTo>
                  <a:cubicBezTo>
                    <a:pt x="7" y="26"/>
                    <a:pt x="7" y="26"/>
                    <a:pt x="7" y="25"/>
                  </a:cubicBezTo>
                  <a:cubicBezTo>
                    <a:pt x="4" y="6"/>
                    <a:pt x="4" y="6"/>
                    <a:pt x="4" y="6"/>
                  </a:cubicBezTo>
                  <a:cubicBezTo>
                    <a:pt x="4" y="6"/>
                    <a:pt x="4" y="6"/>
                    <a:pt x="4" y="6"/>
                  </a:cubicBezTo>
                  <a:cubicBezTo>
                    <a:pt x="4" y="5"/>
                    <a:pt x="4" y="5"/>
                    <a:pt x="3" y="5"/>
                  </a:cubicBezTo>
                  <a:cubicBezTo>
                    <a:pt x="1" y="6"/>
                    <a:pt x="1" y="6"/>
                    <a:pt x="1" y="6"/>
                  </a:cubicBezTo>
                  <a:cubicBezTo>
                    <a:pt x="0" y="6"/>
                    <a:pt x="0" y="6"/>
                    <a:pt x="0" y="6"/>
                  </a:cubicBezTo>
                  <a:cubicBezTo>
                    <a:pt x="0" y="5"/>
                    <a:pt x="0" y="5"/>
                    <a:pt x="0" y="5"/>
                  </a:cubicBezTo>
                  <a:cubicBezTo>
                    <a:pt x="0" y="4"/>
                    <a:pt x="0" y="4"/>
                    <a:pt x="0" y="4"/>
                  </a:cubicBezTo>
                  <a:cubicBezTo>
                    <a:pt x="0" y="3"/>
                    <a:pt x="0" y="3"/>
                    <a:pt x="0" y="3"/>
                  </a:cubicBezTo>
                  <a:cubicBezTo>
                    <a:pt x="0" y="3"/>
                    <a:pt x="0" y="3"/>
                    <a:pt x="1" y="3"/>
                  </a:cubicBezTo>
                  <a:cubicBezTo>
                    <a:pt x="3" y="1"/>
                    <a:pt x="3" y="1"/>
                    <a:pt x="3" y="1"/>
                  </a:cubicBezTo>
                  <a:cubicBezTo>
                    <a:pt x="3" y="1"/>
                    <a:pt x="4" y="1"/>
                    <a:pt x="4" y="1"/>
                  </a:cubicBezTo>
                  <a:cubicBezTo>
                    <a:pt x="4" y="1"/>
                    <a:pt x="4" y="1"/>
                    <a:pt x="5" y="1"/>
                  </a:cubicBezTo>
                  <a:cubicBezTo>
                    <a:pt x="7" y="0"/>
                    <a:pt x="7" y="0"/>
                    <a:pt x="7" y="0"/>
                  </a:cubicBezTo>
                  <a:cubicBezTo>
                    <a:pt x="7" y="0"/>
                    <a:pt x="7" y="1"/>
                    <a:pt x="8" y="1"/>
                  </a:cubicBezTo>
                  <a:cubicBezTo>
                    <a:pt x="8" y="1"/>
                    <a:pt x="8" y="1"/>
                    <a:pt x="8" y="2"/>
                  </a:cubicBezTo>
                  <a:cubicBezTo>
                    <a:pt x="11" y="25"/>
                    <a:pt x="11" y="25"/>
                    <a:pt x="11" y="25"/>
                  </a:cubicBezTo>
                  <a:cubicBezTo>
                    <a:pt x="11" y="25"/>
                    <a:pt x="11" y="26"/>
                    <a:pt x="11" y="26"/>
                  </a:cubicBezTo>
                  <a:cubicBezTo>
                    <a:pt x="11" y="26"/>
                    <a:pt x="10" y="26"/>
                    <a:pt x="10"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7" name="Freeform 153"/>
            <p:cNvSpPr/>
            <p:nvPr>
              <p:custDataLst>
                <p:tags r:id="rId150"/>
              </p:custDataLst>
            </p:nvPr>
          </p:nvSpPr>
          <p:spPr bwMode="auto">
            <a:xfrm>
              <a:off x="1371601" y="2713631"/>
              <a:ext cx="20240" cy="2024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7"/>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8" name="Freeform 154"/>
            <p:cNvSpPr/>
            <p:nvPr>
              <p:custDataLst>
                <p:tags r:id="rId151"/>
              </p:custDataLst>
            </p:nvPr>
          </p:nvSpPr>
          <p:spPr bwMode="auto">
            <a:xfrm>
              <a:off x="1397794" y="2710060"/>
              <a:ext cx="20240" cy="2143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9" name="Freeform 155"/>
            <p:cNvSpPr/>
            <p:nvPr>
              <p:custDataLst>
                <p:tags r:id="rId152"/>
              </p:custDataLst>
            </p:nvPr>
          </p:nvSpPr>
          <p:spPr bwMode="auto">
            <a:xfrm>
              <a:off x="1422797" y="2707678"/>
              <a:ext cx="21431"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0" name="Freeform 156"/>
            <p:cNvSpPr/>
            <p:nvPr>
              <p:custDataLst>
                <p:tags r:id="rId153"/>
              </p:custDataLst>
            </p:nvPr>
          </p:nvSpPr>
          <p:spPr bwMode="auto">
            <a:xfrm>
              <a:off x="1376363" y="2736253"/>
              <a:ext cx="21431" cy="20241"/>
            </a:xfrm>
            <a:custGeom>
              <a:avLst/>
              <a:gdLst>
                <a:gd name="T0" fmla="*/ 7 w 8"/>
                <a:gd name="T1" fmla="*/ 6 h 8"/>
                <a:gd name="T2" fmla="*/ 7 w 8"/>
                <a:gd name="T3" fmla="*/ 7 h 8"/>
                <a:gd name="T4" fmla="*/ 1 w 8"/>
                <a:gd name="T5" fmla="*/ 8 h 8"/>
                <a:gd name="T6" fmla="*/ 0 w 8"/>
                <a:gd name="T7" fmla="*/ 7 h 8"/>
                <a:gd name="T8" fmla="*/ 0 w 8"/>
                <a:gd name="T9" fmla="*/ 2 h 8"/>
                <a:gd name="T10" fmla="*/ 0 w 8"/>
                <a:gd name="T11" fmla="*/ 1 h 8"/>
                <a:gd name="T12" fmla="*/ 6 w 8"/>
                <a:gd name="T13" fmla="*/ 0 h 8"/>
                <a:gd name="T14" fmla="*/ 7 w 8"/>
                <a:gd name="T15" fmla="*/ 1 h 8"/>
                <a:gd name="T16" fmla="*/ 7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6"/>
                  </a:moveTo>
                  <a:cubicBezTo>
                    <a:pt x="8"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1" name="Freeform 157"/>
            <p:cNvSpPr/>
            <p:nvPr>
              <p:custDataLst>
                <p:tags r:id="rId154"/>
              </p:custDataLst>
            </p:nvPr>
          </p:nvSpPr>
          <p:spPr bwMode="auto">
            <a:xfrm>
              <a:off x="1400176" y="27338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2" name="Freeform 158"/>
            <p:cNvSpPr/>
            <p:nvPr>
              <p:custDataLst>
                <p:tags r:id="rId155"/>
              </p:custDataLst>
            </p:nvPr>
          </p:nvSpPr>
          <p:spPr bwMode="auto">
            <a:xfrm>
              <a:off x="1425178" y="2731490"/>
              <a:ext cx="21431" cy="2024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3" name="Freeform 159"/>
            <p:cNvSpPr/>
            <p:nvPr>
              <p:custDataLst>
                <p:tags r:id="rId156"/>
              </p:custDataLst>
            </p:nvPr>
          </p:nvSpPr>
          <p:spPr bwMode="auto">
            <a:xfrm>
              <a:off x="1378744" y="2758876"/>
              <a:ext cx="21431" cy="21431"/>
            </a:xfrm>
            <a:custGeom>
              <a:avLst/>
              <a:gdLst>
                <a:gd name="T0" fmla="*/ 8 w 8"/>
                <a:gd name="T1" fmla="*/ 6 h 8"/>
                <a:gd name="T2" fmla="*/ 7 w 8"/>
                <a:gd name="T3" fmla="*/ 7 h 8"/>
                <a:gd name="T4" fmla="*/ 1 w 8"/>
                <a:gd name="T5" fmla="*/ 8 h 8"/>
                <a:gd name="T6" fmla="*/ 0 w 8"/>
                <a:gd name="T7" fmla="*/ 7 h 8"/>
                <a:gd name="T8" fmla="*/ 0 w 8"/>
                <a:gd name="T9" fmla="*/ 2 h 8"/>
                <a:gd name="T10" fmla="*/ 1 w 8"/>
                <a:gd name="T11" fmla="*/ 1 h 8"/>
                <a:gd name="T12" fmla="*/ 6 w 8"/>
                <a:gd name="T13" fmla="*/ 1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7" y="7"/>
                    <a:pt x="7" y="7"/>
                  </a:cubicBezTo>
                  <a:cubicBezTo>
                    <a:pt x="1" y="8"/>
                    <a:pt x="1" y="8"/>
                    <a:pt x="1" y="8"/>
                  </a:cubicBezTo>
                  <a:cubicBezTo>
                    <a:pt x="1" y="8"/>
                    <a:pt x="0" y="8"/>
                    <a:pt x="0" y="7"/>
                  </a:cubicBezTo>
                  <a:cubicBezTo>
                    <a:pt x="0" y="2"/>
                    <a:pt x="0" y="2"/>
                    <a:pt x="0" y="2"/>
                  </a:cubicBezTo>
                  <a:cubicBezTo>
                    <a:pt x="0" y="2"/>
                    <a:pt x="0" y="1"/>
                    <a:pt x="1" y="1"/>
                  </a:cubicBezTo>
                  <a:cubicBezTo>
                    <a:pt x="6" y="1"/>
                    <a:pt x="6" y="1"/>
                    <a:pt x="6" y="1"/>
                  </a:cubicBezTo>
                  <a:cubicBezTo>
                    <a:pt x="6" y="0"/>
                    <a:pt x="7" y="1"/>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4" name="Freeform 160"/>
            <p:cNvSpPr/>
            <p:nvPr>
              <p:custDataLst>
                <p:tags r:id="rId157"/>
              </p:custDataLst>
            </p:nvPr>
          </p:nvSpPr>
          <p:spPr bwMode="auto">
            <a:xfrm>
              <a:off x="1404938" y="2756494"/>
              <a:ext cx="17859" cy="21431"/>
            </a:xfrm>
            <a:custGeom>
              <a:avLst/>
              <a:gdLst>
                <a:gd name="T0" fmla="*/ 7 w 7"/>
                <a:gd name="T1" fmla="*/ 6 h 8"/>
                <a:gd name="T2" fmla="*/ 7 w 7"/>
                <a:gd name="T3" fmla="*/ 7 h 8"/>
                <a:gd name="T4" fmla="*/ 1 w 7"/>
                <a:gd name="T5" fmla="*/ 8 h 8"/>
                <a:gd name="T6" fmla="*/ 0 w 7"/>
                <a:gd name="T7" fmla="*/ 7 h 8"/>
                <a:gd name="T8" fmla="*/ 0 w 7"/>
                <a:gd name="T9" fmla="*/ 2 h 8"/>
                <a:gd name="T10" fmla="*/ 0 w 7"/>
                <a:gd name="T11" fmla="*/ 1 h 8"/>
                <a:gd name="T12" fmla="*/ 6 w 7"/>
                <a:gd name="T13" fmla="*/ 0 h 8"/>
                <a:gd name="T14" fmla="*/ 7 w 7"/>
                <a:gd name="T15" fmla="*/ 1 h 8"/>
                <a:gd name="T16" fmla="*/ 7 w 7"/>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6"/>
                  </a:moveTo>
                  <a:cubicBezTo>
                    <a:pt x="7"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5" name="Freeform 161"/>
            <p:cNvSpPr/>
            <p:nvPr>
              <p:custDataLst>
                <p:tags r:id="rId158"/>
              </p:custDataLst>
            </p:nvPr>
          </p:nvSpPr>
          <p:spPr bwMode="auto">
            <a:xfrm>
              <a:off x="1428751" y="2754113"/>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6" name="Freeform 162"/>
            <p:cNvSpPr>
              <a:spLocks noEditPoints="1"/>
            </p:cNvSpPr>
            <p:nvPr>
              <p:custDataLst>
                <p:tags r:id="rId159"/>
              </p:custDataLst>
            </p:nvPr>
          </p:nvSpPr>
          <p:spPr bwMode="auto">
            <a:xfrm>
              <a:off x="2303859" y="2020688"/>
              <a:ext cx="235744" cy="213122"/>
            </a:xfrm>
            <a:custGeom>
              <a:avLst/>
              <a:gdLst>
                <a:gd name="T0" fmla="*/ 70 w 92"/>
                <a:gd name="T1" fmla="*/ 12 h 83"/>
                <a:gd name="T2" fmla="*/ 68 w 92"/>
                <a:gd name="T3" fmla="*/ 13 h 83"/>
                <a:gd name="T4" fmla="*/ 67 w 92"/>
                <a:gd name="T5" fmla="*/ 4 h 83"/>
                <a:gd name="T6" fmla="*/ 63 w 92"/>
                <a:gd name="T7" fmla="*/ 1 h 83"/>
                <a:gd name="T8" fmla="*/ 61 w 92"/>
                <a:gd name="T9" fmla="*/ 1 h 83"/>
                <a:gd name="T10" fmla="*/ 58 w 92"/>
                <a:gd name="T11" fmla="*/ 6 h 83"/>
                <a:gd name="T12" fmla="*/ 59 w 92"/>
                <a:gd name="T13" fmla="*/ 14 h 83"/>
                <a:gd name="T14" fmla="*/ 26 w 92"/>
                <a:gd name="T15" fmla="*/ 18 h 83"/>
                <a:gd name="T16" fmla="*/ 25 w 92"/>
                <a:gd name="T17" fmla="*/ 10 h 83"/>
                <a:gd name="T18" fmla="*/ 20 w 92"/>
                <a:gd name="T19" fmla="*/ 6 h 83"/>
                <a:gd name="T20" fmla="*/ 19 w 92"/>
                <a:gd name="T21" fmla="*/ 6 h 83"/>
                <a:gd name="T22" fmla="*/ 15 w 92"/>
                <a:gd name="T23" fmla="*/ 11 h 83"/>
                <a:gd name="T24" fmla="*/ 16 w 92"/>
                <a:gd name="T25" fmla="*/ 19 h 83"/>
                <a:gd name="T26" fmla="*/ 15 w 92"/>
                <a:gd name="T27" fmla="*/ 19 h 83"/>
                <a:gd name="T28" fmla="*/ 1 w 92"/>
                <a:gd name="T29" fmla="*/ 36 h 83"/>
                <a:gd name="T30" fmla="*/ 5 w 92"/>
                <a:gd name="T31" fmla="*/ 68 h 83"/>
                <a:gd name="T32" fmla="*/ 23 w 92"/>
                <a:gd name="T33" fmla="*/ 82 h 83"/>
                <a:gd name="T34" fmla="*/ 78 w 92"/>
                <a:gd name="T35" fmla="*/ 75 h 83"/>
                <a:gd name="T36" fmla="*/ 91 w 92"/>
                <a:gd name="T37" fmla="*/ 58 h 83"/>
                <a:gd name="T38" fmla="*/ 87 w 92"/>
                <a:gd name="T39" fmla="*/ 26 h 83"/>
                <a:gd name="T40" fmla="*/ 70 w 92"/>
                <a:gd name="T41" fmla="*/ 12 h 83"/>
                <a:gd name="T42" fmla="*/ 84 w 92"/>
                <a:gd name="T43" fmla="*/ 58 h 83"/>
                <a:gd name="T44" fmla="*/ 77 w 92"/>
                <a:gd name="T45" fmla="*/ 68 h 83"/>
                <a:gd name="T46" fmla="*/ 22 w 92"/>
                <a:gd name="T47" fmla="*/ 75 h 83"/>
                <a:gd name="T48" fmla="*/ 12 w 92"/>
                <a:gd name="T49" fmla="*/ 67 h 83"/>
                <a:gd name="T50" fmla="*/ 8 w 92"/>
                <a:gd name="T51" fmla="*/ 36 h 83"/>
                <a:gd name="T52" fmla="*/ 16 w 92"/>
                <a:gd name="T53" fmla="*/ 26 h 83"/>
                <a:gd name="T54" fmla="*/ 17 w 92"/>
                <a:gd name="T55" fmla="*/ 26 h 83"/>
                <a:gd name="T56" fmla="*/ 18 w 92"/>
                <a:gd name="T57" fmla="*/ 30 h 83"/>
                <a:gd name="T58" fmla="*/ 22 w 92"/>
                <a:gd name="T59" fmla="*/ 33 h 83"/>
                <a:gd name="T60" fmla="*/ 24 w 92"/>
                <a:gd name="T61" fmla="*/ 33 h 83"/>
                <a:gd name="T62" fmla="*/ 28 w 92"/>
                <a:gd name="T63" fmla="*/ 28 h 83"/>
                <a:gd name="T64" fmla="*/ 27 w 92"/>
                <a:gd name="T65" fmla="*/ 24 h 83"/>
                <a:gd name="T66" fmla="*/ 59 w 92"/>
                <a:gd name="T67" fmla="*/ 20 h 83"/>
                <a:gd name="T68" fmla="*/ 60 w 92"/>
                <a:gd name="T69" fmla="*/ 25 h 83"/>
                <a:gd name="T70" fmla="*/ 65 w 92"/>
                <a:gd name="T71" fmla="*/ 28 h 83"/>
                <a:gd name="T72" fmla="*/ 66 w 92"/>
                <a:gd name="T73" fmla="*/ 28 h 83"/>
                <a:gd name="T74" fmla="*/ 70 w 92"/>
                <a:gd name="T75" fmla="*/ 23 h 83"/>
                <a:gd name="T76" fmla="*/ 69 w 92"/>
                <a:gd name="T77" fmla="*/ 19 h 83"/>
                <a:gd name="T78" fmla="*/ 71 w 92"/>
                <a:gd name="T79" fmla="*/ 19 h 83"/>
                <a:gd name="T80" fmla="*/ 80 w 92"/>
                <a:gd name="T81" fmla="*/ 27 h 83"/>
                <a:gd name="T82" fmla="*/ 84 w 92"/>
                <a:gd name="T83"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3">
                  <a:moveTo>
                    <a:pt x="70" y="12"/>
                  </a:moveTo>
                  <a:cubicBezTo>
                    <a:pt x="68" y="13"/>
                    <a:pt x="68" y="13"/>
                    <a:pt x="68" y="13"/>
                  </a:cubicBezTo>
                  <a:cubicBezTo>
                    <a:pt x="67" y="4"/>
                    <a:pt x="67" y="4"/>
                    <a:pt x="67" y="4"/>
                  </a:cubicBezTo>
                  <a:cubicBezTo>
                    <a:pt x="67" y="2"/>
                    <a:pt x="65" y="0"/>
                    <a:pt x="63" y="1"/>
                  </a:cubicBezTo>
                  <a:cubicBezTo>
                    <a:pt x="61" y="1"/>
                    <a:pt x="61" y="1"/>
                    <a:pt x="61" y="1"/>
                  </a:cubicBezTo>
                  <a:cubicBezTo>
                    <a:pt x="59" y="1"/>
                    <a:pt x="57" y="3"/>
                    <a:pt x="58" y="6"/>
                  </a:cubicBezTo>
                  <a:cubicBezTo>
                    <a:pt x="59" y="14"/>
                    <a:pt x="59" y="14"/>
                    <a:pt x="59" y="14"/>
                  </a:cubicBezTo>
                  <a:cubicBezTo>
                    <a:pt x="26" y="18"/>
                    <a:pt x="26" y="18"/>
                    <a:pt x="26" y="18"/>
                  </a:cubicBezTo>
                  <a:cubicBezTo>
                    <a:pt x="25" y="10"/>
                    <a:pt x="25" y="10"/>
                    <a:pt x="25" y="10"/>
                  </a:cubicBezTo>
                  <a:cubicBezTo>
                    <a:pt x="25" y="7"/>
                    <a:pt x="23" y="6"/>
                    <a:pt x="20" y="6"/>
                  </a:cubicBezTo>
                  <a:cubicBezTo>
                    <a:pt x="19" y="6"/>
                    <a:pt x="19" y="6"/>
                    <a:pt x="19" y="6"/>
                  </a:cubicBezTo>
                  <a:cubicBezTo>
                    <a:pt x="17" y="6"/>
                    <a:pt x="15" y="8"/>
                    <a:pt x="15" y="11"/>
                  </a:cubicBezTo>
                  <a:cubicBezTo>
                    <a:pt x="16" y="19"/>
                    <a:pt x="16" y="19"/>
                    <a:pt x="16" y="19"/>
                  </a:cubicBezTo>
                  <a:cubicBezTo>
                    <a:pt x="15" y="19"/>
                    <a:pt x="15" y="19"/>
                    <a:pt x="15" y="19"/>
                  </a:cubicBezTo>
                  <a:cubicBezTo>
                    <a:pt x="6" y="20"/>
                    <a:pt x="0" y="28"/>
                    <a:pt x="1" y="36"/>
                  </a:cubicBezTo>
                  <a:cubicBezTo>
                    <a:pt x="5" y="68"/>
                    <a:pt x="5" y="68"/>
                    <a:pt x="5" y="68"/>
                  </a:cubicBezTo>
                  <a:cubicBezTo>
                    <a:pt x="6" y="77"/>
                    <a:pt x="14" y="83"/>
                    <a:pt x="23" y="82"/>
                  </a:cubicBezTo>
                  <a:cubicBezTo>
                    <a:pt x="78" y="75"/>
                    <a:pt x="78" y="75"/>
                    <a:pt x="78" y="75"/>
                  </a:cubicBezTo>
                  <a:cubicBezTo>
                    <a:pt x="86" y="74"/>
                    <a:pt x="92" y="66"/>
                    <a:pt x="91" y="58"/>
                  </a:cubicBezTo>
                  <a:cubicBezTo>
                    <a:pt x="87" y="26"/>
                    <a:pt x="87" y="26"/>
                    <a:pt x="87" y="26"/>
                  </a:cubicBezTo>
                  <a:cubicBezTo>
                    <a:pt x="86" y="17"/>
                    <a:pt x="78" y="11"/>
                    <a:pt x="70" y="12"/>
                  </a:cubicBezTo>
                  <a:close/>
                  <a:moveTo>
                    <a:pt x="84" y="58"/>
                  </a:moveTo>
                  <a:cubicBezTo>
                    <a:pt x="85" y="63"/>
                    <a:pt x="82" y="68"/>
                    <a:pt x="77" y="68"/>
                  </a:cubicBezTo>
                  <a:cubicBezTo>
                    <a:pt x="22" y="75"/>
                    <a:pt x="22" y="75"/>
                    <a:pt x="22" y="75"/>
                  </a:cubicBezTo>
                  <a:cubicBezTo>
                    <a:pt x="17" y="76"/>
                    <a:pt x="13" y="72"/>
                    <a:pt x="12" y="67"/>
                  </a:cubicBezTo>
                  <a:cubicBezTo>
                    <a:pt x="8" y="36"/>
                    <a:pt x="8" y="36"/>
                    <a:pt x="8" y="36"/>
                  </a:cubicBezTo>
                  <a:cubicBezTo>
                    <a:pt x="7" y="31"/>
                    <a:pt x="11" y="26"/>
                    <a:pt x="16" y="26"/>
                  </a:cubicBezTo>
                  <a:cubicBezTo>
                    <a:pt x="17" y="26"/>
                    <a:pt x="17" y="26"/>
                    <a:pt x="17" y="26"/>
                  </a:cubicBezTo>
                  <a:cubicBezTo>
                    <a:pt x="18" y="30"/>
                    <a:pt x="18" y="30"/>
                    <a:pt x="18" y="30"/>
                  </a:cubicBezTo>
                  <a:cubicBezTo>
                    <a:pt x="18" y="32"/>
                    <a:pt x="20" y="34"/>
                    <a:pt x="22" y="33"/>
                  </a:cubicBezTo>
                  <a:cubicBezTo>
                    <a:pt x="24" y="33"/>
                    <a:pt x="24" y="33"/>
                    <a:pt x="24" y="33"/>
                  </a:cubicBezTo>
                  <a:cubicBezTo>
                    <a:pt x="26" y="33"/>
                    <a:pt x="28" y="31"/>
                    <a:pt x="28" y="28"/>
                  </a:cubicBezTo>
                  <a:cubicBezTo>
                    <a:pt x="27" y="24"/>
                    <a:pt x="27" y="24"/>
                    <a:pt x="27" y="24"/>
                  </a:cubicBezTo>
                  <a:cubicBezTo>
                    <a:pt x="59" y="20"/>
                    <a:pt x="59" y="20"/>
                    <a:pt x="59" y="20"/>
                  </a:cubicBezTo>
                  <a:cubicBezTo>
                    <a:pt x="60" y="25"/>
                    <a:pt x="60" y="25"/>
                    <a:pt x="60" y="25"/>
                  </a:cubicBezTo>
                  <a:cubicBezTo>
                    <a:pt x="60" y="27"/>
                    <a:pt x="62" y="28"/>
                    <a:pt x="65" y="28"/>
                  </a:cubicBezTo>
                  <a:cubicBezTo>
                    <a:pt x="66" y="28"/>
                    <a:pt x="66" y="28"/>
                    <a:pt x="66" y="28"/>
                  </a:cubicBezTo>
                  <a:cubicBezTo>
                    <a:pt x="68" y="28"/>
                    <a:pt x="70" y="26"/>
                    <a:pt x="70" y="23"/>
                  </a:cubicBezTo>
                  <a:cubicBezTo>
                    <a:pt x="69" y="19"/>
                    <a:pt x="69" y="19"/>
                    <a:pt x="69" y="19"/>
                  </a:cubicBezTo>
                  <a:cubicBezTo>
                    <a:pt x="71" y="19"/>
                    <a:pt x="71" y="19"/>
                    <a:pt x="71" y="19"/>
                  </a:cubicBezTo>
                  <a:cubicBezTo>
                    <a:pt x="76" y="18"/>
                    <a:pt x="80" y="22"/>
                    <a:pt x="80" y="27"/>
                  </a:cubicBezTo>
                  <a:lnTo>
                    <a:pt x="84" y="5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7" name="Freeform 163"/>
            <p:cNvSpPr>
              <a:spLocks noEditPoints="1"/>
            </p:cNvSpPr>
            <p:nvPr>
              <p:custDataLst>
                <p:tags r:id="rId160"/>
              </p:custDataLst>
            </p:nvPr>
          </p:nvSpPr>
          <p:spPr bwMode="auto">
            <a:xfrm>
              <a:off x="2344340" y="2123081"/>
              <a:ext cx="51197" cy="66675"/>
            </a:xfrm>
            <a:custGeom>
              <a:avLst/>
              <a:gdLst>
                <a:gd name="T0" fmla="*/ 12 w 20"/>
                <a:gd name="T1" fmla="*/ 26 h 26"/>
                <a:gd name="T2" fmla="*/ 9 w 20"/>
                <a:gd name="T3" fmla="*/ 26 h 26"/>
                <a:gd name="T4" fmla="*/ 5 w 20"/>
                <a:gd name="T5" fmla="*/ 26 h 26"/>
                <a:gd name="T6" fmla="*/ 3 w 20"/>
                <a:gd name="T7" fmla="*/ 23 h 26"/>
                <a:gd name="T8" fmla="*/ 2 w 20"/>
                <a:gd name="T9" fmla="*/ 20 h 26"/>
                <a:gd name="T10" fmla="*/ 1 w 20"/>
                <a:gd name="T11" fmla="*/ 10 h 26"/>
                <a:gd name="T12" fmla="*/ 1 w 20"/>
                <a:gd name="T13" fmla="*/ 5 h 26"/>
                <a:gd name="T14" fmla="*/ 2 w 20"/>
                <a:gd name="T15" fmla="*/ 2 h 26"/>
                <a:gd name="T16" fmla="*/ 5 w 20"/>
                <a:gd name="T17" fmla="*/ 1 h 26"/>
                <a:gd name="T18" fmla="*/ 9 w 20"/>
                <a:gd name="T19" fmla="*/ 0 h 26"/>
                <a:gd name="T20" fmla="*/ 12 w 20"/>
                <a:gd name="T21" fmla="*/ 0 h 26"/>
                <a:gd name="T22" fmla="*/ 15 w 20"/>
                <a:gd name="T23" fmla="*/ 1 h 26"/>
                <a:gd name="T24" fmla="*/ 17 w 20"/>
                <a:gd name="T25" fmla="*/ 3 h 26"/>
                <a:gd name="T26" fmla="*/ 18 w 20"/>
                <a:gd name="T27" fmla="*/ 7 h 26"/>
                <a:gd name="T28" fmla="*/ 19 w 20"/>
                <a:gd name="T29" fmla="*/ 17 h 26"/>
                <a:gd name="T30" fmla="*/ 19 w 20"/>
                <a:gd name="T31" fmla="*/ 21 h 26"/>
                <a:gd name="T32" fmla="*/ 18 w 20"/>
                <a:gd name="T33" fmla="*/ 24 h 26"/>
                <a:gd name="T34" fmla="*/ 15 w 20"/>
                <a:gd name="T35" fmla="*/ 26 h 26"/>
                <a:gd name="T36" fmla="*/ 12 w 20"/>
                <a:gd name="T37" fmla="*/ 26 h 26"/>
                <a:gd name="T38" fmla="*/ 14 w 20"/>
                <a:gd name="T39" fmla="*/ 8 h 26"/>
                <a:gd name="T40" fmla="*/ 13 w 20"/>
                <a:gd name="T41" fmla="*/ 4 h 26"/>
                <a:gd name="T42" fmla="*/ 9 w 20"/>
                <a:gd name="T43" fmla="*/ 3 h 26"/>
                <a:gd name="T44" fmla="*/ 6 w 20"/>
                <a:gd name="T45" fmla="*/ 4 h 26"/>
                <a:gd name="T46" fmla="*/ 5 w 20"/>
                <a:gd name="T47" fmla="*/ 5 h 26"/>
                <a:gd name="T48" fmla="*/ 5 w 20"/>
                <a:gd name="T49" fmla="*/ 7 h 26"/>
                <a:gd name="T50" fmla="*/ 5 w 20"/>
                <a:gd name="T51" fmla="*/ 10 h 26"/>
                <a:gd name="T52" fmla="*/ 6 w 20"/>
                <a:gd name="T53" fmla="*/ 19 h 26"/>
                <a:gd name="T54" fmla="*/ 8 w 20"/>
                <a:gd name="T55" fmla="*/ 22 h 26"/>
                <a:gd name="T56" fmla="*/ 11 w 20"/>
                <a:gd name="T57" fmla="*/ 23 h 26"/>
                <a:gd name="T58" fmla="*/ 13 w 20"/>
                <a:gd name="T59" fmla="*/ 22 h 26"/>
                <a:gd name="T60" fmla="*/ 15 w 20"/>
                <a:gd name="T61" fmla="*/ 21 h 26"/>
                <a:gd name="T62" fmla="*/ 15 w 20"/>
                <a:gd name="T63" fmla="*/ 20 h 26"/>
                <a:gd name="T64" fmla="*/ 15 w 20"/>
                <a:gd name="T65" fmla="*/ 17 h 26"/>
                <a:gd name="T66" fmla="*/ 14 w 20"/>
                <a:gd name="T6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2" y="26"/>
                  </a:moveTo>
                  <a:cubicBezTo>
                    <a:pt x="11" y="26"/>
                    <a:pt x="10" y="26"/>
                    <a:pt x="9" y="26"/>
                  </a:cubicBezTo>
                  <a:cubicBezTo>
                    <a:pt x="7" y="26"/>
                    <a:pt x="6" y="26"/>
                    <a:pt x="5" y="26"/>
                  </a:cubicBezTo>
                  <a:cubicBezTo>
                    <a:pt x="5" y="25"/>
                    <a:pt x="4" y="24"/>
                    <a:pt x="3" y="23"/>
                  </a:cubicBezTo>
                  <a:cubicBezTo>
                    <a:pt x="2" y="22"/>
                    <a:pt x="2" y="21"/>
                    <a:pt x="2" y="20"/>
                  </a:cubicBezTo>
                  <a:cubicBezTo>
                    <a:pt x="1" y="10"/>
                    <a:pt x="1" y="10"/>
                    <a:pt x="1" y="10"/>
                  </a:cubicBezTo>
                  <a:cubicBezTo>
                    <a:pt x="0" y="8"/>
                    <a:pt x="0" y="6"/>
                    <a:pt x="1" y="5"/>
                  </a:cubicBezTo>
                  <a:cubicBezTo>
                    <a:pt x="1" y="4"/>
                    <a:pt x="1" y="3"/>
                    <a:pt x="2" y="2"/>
                  </a:cubicBezTo>
                  <a:cubicBezTo>
                    <a:pt x="3" y="2"/>
                    <a:pt x="4" y="1"/>
                    <a:pt x="5" y="1"/>
                  </a:cubicBezTo>
                  <a:cubicBezTo>
                    <a:pt x="6" y="0"/>
                    <a:pt x="7" y="0"/>
                    <a:pt x="9" y="0"/>
                  </a:cubicBezTo>
                  <a:cubicBezTo>
                    <a:pt x="10" y="0"/>
                    <a:pt x="11" y="0"/>
                    <a:pt x="12" y="0"/>
                  </a:cubicBezTo>
                  <a:cubicBezTo>
                    <a:pt x="13" y="0"/>
                    <a:pt x="14" y="0"/>
                    <a:pt x="15" y="1"/>
                  </a:cubicBezTo>
                  <a:cubicBezTo>
                    <a:pt x="16" y="1"/>
                    <a:pt x="16" y="2"/>
                    <a:pt x="17" y="3"/>
                  </a:cubicBezTo>
                  <a:cubicBezTo>
                    <a:pt x="18" y="4"/>
                    <a:pt x="18" y="5"/>
                    <a:pt x="18" y="7"/>
                  </a:cubicBezTo>
                  <a:cubicBezTo>
                    <a:pt x="19" y="17"/>
                    <a:pt x="19" y="17"/>
                    <a:pt x="19" y="17"/>
                  </a:cubicBezTo>
                  <a:cubicBezTo>
                    <a:pt x="20" y="18"/>
                    <a:pt x="20" y="20"/>
                    <a:pt x="19" y="21"/>
                  </a:cubicBezTo>
                  <a:cubicBezTo>
                    <a:pt x="19" y="22"/>
                    <a:pt x="18" y="23"/>
                    <a:pt x="18" y="24"/>
                  </a:cubicBezTo>
                  <a:cubicBezTo>
                    <a:pt x="17" y="25"/>
                    <a:pt x="16" y="25"/>
                    <a:pt x="15" y="26"/>
                  </a:cubicBezTo>
                  <a:cubicBezTo>
                    <a:pt x="14" y="26"/>
                    <a:pt x="13" y="26"/>
                    <a:pt x="12" y="26"/>
                  </a:cubicBezTo>
                  <a:close/>
                  <a:moveTo>
                    <a:pt x="14" y="8"/>
                  </a:moveTo>
                  <a:cubicBezTo>
                    <a:pt x="14" y="6"/>
                    <a:pt x="14" y="5"/>
                    <a:pt x="13" y="4"/>
                  </a:cubicBezTo>
                  <a:cubicBezTo>
                    <a:pt x="12" y="3"/>
                    <a:pt x="11" y="3"/>
                    <a:pt x="9" y="3"/>
                  </a:cubicBezTo>
                  <a:cubicBezTo>
                    <a:pt x="8" y="3"/>
                    <a:pt x="7" y="4"/>
                    <a:pt x="6" y="4"/>
                  </a:cubicBezTo>
                  <a:cubicBezTo>
                    <a:pt x="6" y="4"/>
                    <a:pt x="5" y="5"/>
                    <a:pt x="5" y="5"/>
                  </a:cubicBezTo>
                  <a:cubicBezTo>
                    <a:pt x="5" y="6"/>
                    <a:pt x="5" y="6"/>
                    <a:pt x="5" y="7"/>
                  </a:cubicBezTo>
                  <a:cubicBezTo>
                    <a:pt x="5" y="8"/>
                    <a:pt x="5" y="9"/>
                    <a:pt x="5" y="10"/>
                  </a:cubicBezTo>
                  <a:cubicBezTo>
                    <a:pt x="6" y="19"/>
                    <a:pt x="6" y="19"/>
                    <a:pt x="6" y="19"/>
                  </a:cubicBezTo>
                  <a:cubicBezTo>
                    <a:pt x="6" y="21"/>
                    <a:pt x="7" y="22"/>
                    <a:pt x="8" y="22"/>
                  </a:cubicBezTo>
                  <a:cubicBezTo>
                    <a:pt x="9" y="23"/>
                    <a:pt x="10" y="23"/>
                    <a:pt x="11" y="23"/>
                  </a:cubicBezTo>
                  <a:cubicBezTo>
                    <a:pt x="12" y="23"/>
                    <a:pt x="13" y="23"/>
                    <a:pt x="13" y="22"/>
                  </a:cubicBezTo>
                  <a:cubicBezTo>
                    <a:pt x="14" y="22"/>
                    <a:pt x="14" y="22"/>
                    <a:pt x="15" y="21"/>
                  </a:cubicBezTo>
                  <a:cubicBezTo>
                    <a:pt x="15" y="21"/>
                    <a:pt x="15" y="20"/>
                    <a:pt x="15" y="20"/>
                  </a:cubicBezTo>
                  <a:cubicBezTo>
                    <a:pt x="16" y="19"/>
                    <a:pt x="16" y="18"/>
                    <a:pt x="15" y="17"/>
                  </a:cubicBezTo>
                  <a:lnTo>
                    <a:pt x="14" y="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8" name="Freeform 164"/>
            <p:cNvSpPr/>
            <p:nvPr>
              <p:custDataLst>
                <p:tags r:id="rId161"/>
              </p:custDataLst>
            </p:nvPr>
          </p:nvSpPr>
          <p:spPr bwMode="auto">
            <a:xfrm>
              <a:off x="2395537" y="2118319"/>
              <a:ext cx="28575" cy="66675"/>
            </a:xfrm>
            <a:custGeom>
              <a:avLst/>
              <a:gdLst>
                <a:gd name="T0" fmla="*/ 10 w 11"/>
                <a:gd name="T1" fmla="*/ 26 h 26"/>
                <a:gd name="T2" fmla="*/ 8 w 11"/>
                <a:gd name="T3" fmla="*/ 26 h 26"/>
                <a:gd name="T4" fmla="*/ 7 w 11"/>
                <a:gd name="T5" fmla="*/ 26 h 26"/>
                <a:gd name="T6" fmla="*/ 7 w 11"/>
                <a:gd name="T7" fmla="*/ 25 h 26"/>
                <a:gd name="T8" fmla="*/ 5 w 11"/>
                <a:gd name="T9" fmla="*/ 6 h 26"/>
                <a:gd name="T10" fmla="*/ 4 w 11"/>
                <a:gd name="T11" fmla="*/ 5 h 26"/>
                <a:gd name="T12" fmla="*/ 4 w 11"/>
                <a:gd name="T13" fmla="*/ 5 h 26"/>
                <a:gd name="T14" fmla="*/ 1 w 11"/>
                <a:gd name="T15" fmla="*/ 5 h 26"/>
                <a:gd name="T16" fmla="*/ 0 w 11"/>
                <a:gd name="T17" fmla="*/ 5 h 26"/>
                <a:gd name="T18" fmla="*/ 0 w 11"/>
                <a:gd name="T19" fmla="*/ 5 h 26"/>
                <a:gd name="T20" fmla="*/ 0 w 11"/>
                <a:gd name="T21" fmla="*/ 3 h 26"/>
                <a:gd name="T22" fmla="*/ 0 w 11"/>
                <a:gd name="T23" fmla="*/ 3 h 26"/>
                <a:gd name="T24" fmla="*/ 1 w 11"/>
                <a:gd name="T25" fmla="*/ 2 h 26"/>
                <a:gd name="T26" fmla="*/ 4 w 11"/>
                <a:gd name="T27" fmla="*/ 1 h 26"/>
                <a:gd name="T28" fmla="*/ 4 w 11"/>
                <a:gd name="T29" fmla="*/ 1 h 26"/>
                <a:gd name="T30" fmla="*/ 5 w 11"/>
                <a:gd name="T31" fmla="*/ 0 h 26"/>
                <a:gd name="T32" fmla="*/ 7 w 11"/>
                <a:gd name="T33" fmla="*/ 0 h 26"/>
                <a:gd name="T34" fmla="*/ 8 w 11"/>
                <a:gd name="T35" fmla="*/ 0 h 26"/>
                <a:gd name="T36" fmla="*/ 8 w 11"/>
                <a:gd name="T37" fmla="*/ 1 h 26"/>
                <a:gd name="T38" fmla="*/ 11 w 11"/>
                <a:gd name="T39" fmla="*/ 24 h 26"/>
                <a:gd name="T40" fmla="*/ 11 w 11"/>
                <a:gd name="T41" fmla="*/ 25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8" y="26"/>
                    <a:pt x="7" y="26"/>
                    <a:pt x="7" y="26"/>
                  </a:cubicBezTo>
                  <a:cubicBezTo>
                    <a:pt x="7" y="26"/>
                    <a:pt x="7" y="25"/>
                    <a:pt x="7" y="25"/>
                  </a:cubicBezTo>
                  <a:cubicBezTo>
                    <a:pt x="5" y="6"/>
                    <a:pt x="5" y="6"/>
                    <a:pt x="5" y="6"/>
                  </a:cubicBezTo>
                  <a:cubicBezTo>
                    <a:pt x="5" y="5"/>
                    <a:pt x="5" y="5"/>
                    <a:pt x="4" y="5"/>
                  </a:cubicBezTo>
                  <a:cubicBezTo>
                    <a:pt x="4" y="5"/>
                    <a:pt x="4" y="5"/>
                    <a:pt x="4" y="5"/>
                  </a:cubicBezTo>
                  <a:cubicBezTo>
                    <a:pt x="1" y="5"/>
                    <a:pt x="1" y="5"/>
                    <a:pt x="1" y="5"/>
                  </a:cubicBezTo>
                  <a:cubicBezTo>
                    <a:pt x="1" y="5"/>
                    <a:pt x="1" y="5"/>
                    <a:pt x="0" y="5"/>
                  </a:cubicBezTo>
                  <a:cubicBezTo>
                    <a:pt x="0" y="5"/>
                    <a:pt x="0" y="5"/>
                    <a:pt x="0" y="5"/>
                  </a:cubicBezTo>
                  <a:cubicBezTo>
                    <a:pt x="0" y="3"/>
                    <a:pt x="0" y="3"/>
                    <a:pt x="0" y="3"/>
                  </a:cubicBezTo>
                  <a:cubicBezTo>
                    <a:pt x="0" y="3"/>
                    <a:pt x="0" y="3"/>
                    <a:pt x="0" y="3"/>
                  </a:cubicBezTo>
                  <a:cubicBezTo>
                    <a:pt x="0" y="3"/>
                    <a:pt x="1" y="2"/>
                    <a:pt x="1" y="2"/>
                  </a:cubicBezTo>
                  <a:cubicBezTo>
                    <a:pt x="4" y="1"/>
                    <a:pt x="4" y="1"/>
                    <a:pt x="4" y="1"/>
                  </a:cubicBezTo>
                  <a:cubicBezTo>
                    <a:pt x="4" y="1"/>
                    <a:pt x="4" y="1"/>
                    <a:pt x="4" y="1"/>
                  </a:cubicBezTo>
                  <a:cubicBezTo>
                    <a:pt x="5" y="0"/>
                    <a:pt x="5" y="0"/>
                    <a:pt x="5" y="0"/>
                  </a:cubicBezTo>
                  <a:cubicBezTo>
                    <a:pt x="7" y="0"/>
                    <a:pt x="7" y="0"/>
                    <a:pt x="7" y="0"/>
                  </a:cubicBezTo>
                  <a:cubicBezTo>
                    <a:pt x="8" y="0"/>
                    <a:pt x="8" y="0"/>
                    <a:pt x="8" y="0"/>
                  </a:cubicBezTo>
                  <a:cubicBezTo>
                    <a:pt x="8" y="0"/>
                    <a:pt x="8" y="1"/>
                    <a:pt x="8" y="1"/>
                  </a:cubicBezTo>
                  <a:cubicBezTo>
                    <a:pt x="11" y="24"/>
                    <a:pt x="11" y="24"/>
                    <a:pt x="11" y="24"/>
                  </a:cubicBezTo>
                  <a:cubicBezTo>
                    <a:pt x="11" y="25"/>
                    <a:pt x="11" y="25"/>
                    <a:pt x="11" y="25"/>
                  </a:cubicBezTo>
                  <a:cubicBezTo>
                    <a:pt x="11" y="26"/>
                    <a:pt x="11" y="26"/>
                    <a:pt x="10" y="2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9" name="Freeform 165"/>
            <p:cNvSpPr/>
            <p:nvPr>
              <p:custDataLst>
                <p:tags r:id="rId162"/>
              </p:custDataLst>
            </p:nvPr>
          </p:nvSpPr>
          <p:spPr bwMode="auto">
            <a:xfrm>
              <a:off x="2432447" y="2115938"/>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0" name="Freeform 166"/>
            <p:cNvSpPr/>
            <p:nvPr>
              <p:custDataLst>
                <p:tags r:id="rId163"/>
              </p:custDataLst>
            </p:nvPr>
          </p:nvSpPr>
          <p:spPr bwMode="auto">
            <a:xfrm>
              <a:off x="2457450" y="2113557"/>
              <a:ext cx="21431"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1" name="Freeform 167"/>
            <p:cNvSpPr/>
            <p:nvPr>
              <p:custDataLst>
                <p:tags r:id="rId164"/>
              </p:custDataLst>
            </p:nvPr>
          </p:nvSpPr>
          <p:spPr bwMode="auto">
            <a:xfrm>
              <a:off x="2481262" y="2107603"/>
              <a:ext cx="20240" cy="2143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8"/>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2" name="Freeform 168"/>
            <p:cNvSpPr/>
            <p:nvPr>
              <p:custDataLst>
                <p:tags r:id="rId165"/>
              </p:custDataLst>
            </p:nvPr>
          </p:nvSpPr>
          <p:spPr bwMode="auto">
            <a:xfrm>
              <a:off x="2434828" y="2138560"/>
              <a:ext cx="20240" cy="2143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3" name="Freeform 169"/>
            <p:cNvSpPr/>
            <p:nvPr>
              <p:custDataLst>
                <p:tags r:id="rId166"/>
              </p:custDataLst>
            </p:nvPr>
          </p:nvSpPr>
          <p:spPr bwMode="auto">
            <a:xfrm>
              <a:off x="2459831" y="2136178"/>
              <a:ext cx="21431" cy="17860"/>
            </a:xfrm>
            <a:custGeom>
              <a:avLst/>
              <a:gdLst>
                <a:gd name="T0" fmla="*/ 8 w 8"/>
                <a:gd name="T1" fmla="*/ 6 h 7"/>
                <a:gd name="T2" fmla="*/ 7 w 8"/>
                <a:gd name="T3" fmla="*/ 7 h 7"/>
                <a:gd name="T4" fmla="*/ 2 w 8"/>
                <a:gd name="T5" fmla="*/ 7 h 7"/>
                <a:gd name="T6" fmla="*/ 0 w 8"/>
                <a:gd name="T7" fmla="*/ 6 h 7"/>
                <a:gd name="T8" fmla="*/ 0 w 8"/>
                <a:gd name="T9" fmla="*/ 2 h 7"/>
                <a:gd name="T10" fmla="*/ 1 w 8"/>
                <a:gd name="T11" fmla="*/ 0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7" y="7"/>
                    <a:pt x="7" y="7"/>
                  </a:cubicBezTo>
                  <a:cubicBezTo>
                    <a:pt x="2" y="7"/>
                    <a:pt x="2" y="7"/>
                    <a:pt x="2" y="7"/>
                  </a:cubicBezTo>
                  <a:cubicBezTo>
                    <a:pt x="1" y="7"/>
                    <a:pt x="1" y="7"/>
                    <a:pt x="0" y="6"/>
                  </a:cubicBezTo>
                  <a:cubicBezTo>
                    <a:pt x="0" y="2"/>
                    <a:pt x="0" y="2"/>
                    <a:pt x="0" y="2"/>
                  </a:cubicBezTo>
                  <a:cubicBezTo>
                    <a:pt x="0" y="1"/>
                    <a:pt x="0" y="1"/>
                    <a:pt x="1" y="0"/>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4" name="Freeform 170"/>
            <p:cNvSpPr/>
            <p:nvPr>
              <p:custDataLst>
                <p:tags r:id="rId167"/>
              </p:custDataLst>
            </p:nvPr>
          </p:nvSpPr>
          <p:spPr bwMode="auto">
            <a:xfrm>
              <a:off x="2486025" y="2133797"/>
              <a:ext cx="20240" cy="17860"/>
            </a:xfrm>
            <a:custGeom>
              <a:avLst/>
              <a:gdLst>
                <a:gd name="T0" fmla="*/ 8 w 8"/>
                <a:gd name="T1" fmla="*/ 5 h 7"/>
                <a:gd name="T2" fmla="*/ 7 w 8"/>
                <a:gd name="T3" fmla="*/ 6 h 7"/>
                <a:gd name="T4" fmla="*/ 1 w 8"/>
                <a:gd name="T5" fmla="*/ 7 h 7"/>
                <a:gd name="T6" fmla="*/ 0 w 8"/>
                <a:gd name="T7" fmla="*/ 6 h 7"/>
                <a:gd name="T8" fmla="*/ 0 w 8"/>
                <a:gd name="T9" fmla="*/ 1 h 7"/>
                <a:gd name="T10" fmla="*/ 1 w 8"/>
                <a:gd name="T11" fmla="*/ 0 h 7"/>
                <a:gd name="T12" fmla="*/ 6 w 8"/>
                <a:gd name="T13" fmla="*/ 0 h 7"/>
                <a:gd name="T14" fmla="*/ 7 w 8"/>
                <a:gd name="T15" fmla="*/ 0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6"/>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0"/>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5" name="Freeform 171"/>
            <p:cNvSpPr/>
            <p:nvPr>
              <p:custDataLst>
                <p:tags r:id="rId168"/>
              </p:custDataLst>
            </p:nvPr>
          </p:nvSpPr>
          <p:spPr bwMode="auto">
            <a:xfrm>
              <a:off x="2437210" y="21623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6" name="Freeform 172"/>
            <p:cNvSpPr/>
            <p:nvPr>
              <p:custDataLst>
                <p:tags r:id="rId169"/>
              </p:custDataLst>
            </p:nvPr>
          </p:nvSpPr>
          <p:spPr bwMode="auto">
            <a:xfrm>
              <a:off x="2463403" y="2159991"/>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7" name="Freeform 173"/>
            <p:cNvSpPr/>
            <p:nvPr>
              <p:custDataLst>
                <p:tags r:id="rId170"/>
              </p:custDataLst>
            </p:nvPr>
          </p:nvSpPr>
          <p:spPr bwMode="auto">
            <a:xfrm>
              <a:off x="2488406" y="2156419"/>
              <a:ext cx="20240"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7"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8" name="Freeform 174"/>
            <p:cNvSpPr>
              <a:spLocks noEditPoints="1"/>
            </p:cNvSpPr>
            <p:nvPr>
              <p:custDataLst>
                <p:tags r:id="rId171"/>
              </p:custDataLst>
            </p:nvPr>
          </p:nvSpPr>
          <p:spPr bwMode="auto">
            <a:xfrm>
              <a:off x="1528763" y="2614810"/>
              <a:ext cx="135731" cy="194072"/>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1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69 h 75"/>
                <a:gd name="T24" fmla="*/ 12 w 53"/>
                <a:gd name="T25" fmla="*/ 64 h 75"/>
                <a:gd name="T26" fmla="*/ 6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8" y="71"/>
                    <a:pt x="13" y="75"/>
                    <a:pt x="19" y="74"/>
                  </a:cubicBezTo>
                  <a:cubicBezTo>
                    <a:pt x="42" y="71"/>
                    <a:pt x="42" y="71"/>
                    <a:pt x="42" y="71"/>
                  </a:cubicBezTo>
                  <a:cubicBezTo>
                    <a:pt x="49" y="71"/>
                    <a:pt x="53" y="65"/>
                    <a:pt x="52" y="59"/>
                  </a:cubicBezTo>
                  <a:cubicBezTo>
                    <a:pt x="46" y="11"/>
                    <a:pt x="46" y="11"/>
                    <a:pt x="46" y="11"/>
                  </a:cubicBezTo>
                  <a:cubicBezTo>
                    <a:pt x="45" y="4"/>
                    <a:pt x="40" y="0"/>
                    <a:pt x="34" y="1"/>
                  </a:cubicBezTo>
                  <a:close/>
                  <a:moveTo>
                    <a:pt x="47" y="60"/>
                  </a:moveTo>
                  <a:cubicBezTo>
                    <a:pt x="48" y="63"/>
                    <a:pt x="45" y="66"/>
                    <a:pt x="42" y="67"/>
                  </a:cubicBezTo>
                  <a:cubicBezTo>
                    <a:pt x="18" y="69"/>
                    <a:pt x="18" y="69"/>
                    <a:pt x="18" y="69"/>
                  </a:cubicBezTo>
                  <a:cubicBezTo>
                    <a:pt x="15" y="70"/>
                    <a:pt x="12" y="67"/>
                    <a:pt x="12" y="64"/>
                  </a:cubicBezTo>
                  <a:cubicBezTo>
                    <a:pt x="6" y="16"/>
                    <a:pt x="6" y="16"/>
                    <a:pt x="6" y="16"/>
                  </a:cubicBezTo>
                  <a:cubicBezTo>
                    <a:pt x="5" y="12"/>
                    <a:pt x="8" y="9"/>
                    <a:pt x="11" y="9"/>
                  </a:cubicBezTo>
                  <a:cubicBezTo>
                    <a:pt x="34" y="6"/>
                    <a:pt x="34" y="6"/>
                    <a:pt x="34" y="6"/>
                  </a:cubicBezTo>
                  <a:cubicBezTo>
                    <a:pt x="38" y="5"/>
                    <a:pt x="41" y="8"/>
                    <a:pt x="41" y="11"/>
                  </a:cubicBezTo>
                  <a:lnTo>
                    <a:pt x="47" y="6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9" name="Freeform 175"/>
            <p:cNvSpPr/>
            <p:nvPr>
              <p:custDataLst>
                <p:tags r:id="rId172"/>
              </p:custDataLst>
            </p:nvPr>
          </p:nvSpPr>
          <p:spPr bwMode="auto">
            <a:xfrm>
              <a:off x="1557337" y="2705297"/>
              <a:ext cx="22622" cy="22622"/>
            </a:xfrm>
            <a:custGeom>
              <a:avLst/>
              <a:gdLst>
                <a:gd name="T0" fmla="*/ 6 w 9"/>
                <a:gd name="T1" fmla="*/ 0 h 9"/>
                <a:gd name="T2" fmla="*/ 2 w 9"/>
                <a:gd name="T3" fmla="*/ 1 h 9"/>
                <a:gd name="T4" fmla="*/ 0 w 9"/>
                <a:gd name="T5" fmla="*/ 3 h 9"/>
                <a:gd name="T6" fmla="*/ 1 w 9"/>
                <a:gd name="T7" fmla="*/ 7 h 9"/>
                <a:gd name="T8" fmla="*/ 3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7"/>
                    <a:pt x="1" y="7"/>
                    <a:pt x="1" y="7"/>
                  </a:cubicBezTo>
                  <a:cubicBezTo>
                    <a:pt x="1" y="8"/>
                    <a:pt x="2" y="9"/>
                    <a:pt x="3"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0" name="Freeform 176"/>
            <p:cNvSpPr/>
            <p:nvPr>
              <p:custDataLst>
                <p:tags r:id="rId173"/>
              </p:custDataLst>
            </p:nvPr>
          </p:nvSpPr>
          <p:spPr bwMode="auto">
            <a:xfrm>
              <a:off x="1584721" y="2702916"/>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0"/>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1" name="Freeform 177"/>
            <p:cNvSpPr/>
            <p:nvPr>
              <p:custDataLst>
                <p:tags r:id="rId174"/>
              </p:custDataLst>
            </p:nvPr>
          </p:nvSpPr>
          <p:spPr bwMode="auto">
            <a:xfrm>
              <a:off x="1613296" y="2698153"/>
              <a:ext cx="23813" cy="22622"/>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2" name="Freeform 178"/>
            <p:cNvSpPr/>
            <p:nvPr>
              <p:custDataLst>
                <p:tags r:id="rId175"/>
              </p:custDataLst>
            </p:nvPr>
          </p:nvSpPr>
          <p:spPr bwMode="auto">
            <a:xfrm>
              <a:off x="1559719" y="2731490"/>
              <a:ext cx="22622" cy="25004"/>
            </a:xfrm>
            <a:custGeom>
              <a:avLst/>
              <a:gdLst>
                <a:gd name="T0" fmla="*/ 7 w 9"/>
                <a:gd name="T1" fmla="*/ 1 h 10"/>
                <a:gd name="T2" fmla="*/ 2 w 9"/>
                <a:gd name="T3" fmla="*/ 1 h 10"/>
                <a:gd name="T4" fmla="*/ 0 w 9"/>
                <a:gd name="T5" fmla="*/ 3 h 10"/>
                <a:gd name="T6" fmla="*/ 1 w 9"/>
                <a:gd name="T7" fmla="*/ 8 h 10"/>
                <a:gd name="T8" fmla="*/ 3 w 9"/>
                <a:gd name="T9" fmla="*/ 9 h 10"/>
                <a:gd name="T10" fmla="*/ 8 w 9"/>
                <a:gd name="T11" fmla="*/ 9 h 10"/>
                <a:gd name="T12" fmla="*/ 9 w 9"/>
                <a:gd name="T13" fmla="*/ 7 h 10"/>
                <a:gd name="T14" fmla="*/ 9 w 9"/>
                <a:gd name="T15" fmla="*/ 2 h 10"/>
                <a:gd name="T16" fmla="*/ 7 w 9"/>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
                  </a:moveTo>
                  <a:cubicBezTo>
                    <a:pt x="2" y="1"/>
                    <a:pt x="2" y="1"/>
                    <a:pt x="2" y="1"/>
                  </a:cubicBezTo>
                  <a:cubicBezTo>
                    <a:pt x="1" y="1"/>
                    <a:pt x="0" y="2"/>
                    <a:pt x="0" y="3"/>
                  </a:cubicBezTo>
                  <a:cubicBezTo>
                    <a:pt x="1" y="8"/>
                    <a:pt x="1" y="8"/>
                    <a:pt x="1" y="8"/>
                  </a:cubicBezTo>
                  <a:cubicBezTo>
                    <a:pt x="1" y="9"/>
                    <a:pt x="2" y="10"/>
                    <a:pt x="3" y="9"/>
                  </a:cubicBezTo>
                  <a:cubicBezTo>
                    <a:pt x="8" y="9"/>
                    <a:pt x="8" y="9"/>
                    <a:pt x="8" y="9"/>
                  </a:cubicBezTo>
                  <a:cubicBezTo>
                    <a:pt x="9" y="9"/>
                    <a:pt x="9" y="8"/>
                    <a:pt x="9"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3" name="Freeform 179"/>
            <p:cNvSpPr/>
            <p:nvPr>
              <p:custDataLst>
                <p:tags r:id="rId176"/>
              </p:custDataLst>
            </p:nvPr>
          </p:nvSpPr>
          <p:spPr bwMode="auto">
            <a:xfrm>
              <a:off x="1588294" y="2727919"/>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4" name="Freeform 180"/>
            <p:cNvSpPr/>
            <p:nvPr>
              <p:custDataLst>
                <p:tags r:id="rId177"/>
              </p:custDataLst>
            </p:nvPr>
          </p:nvSpPr>
          <p:spPr bwMode="auto">
            <a:xfrm>
              <a:off x="1615678" y="2725537"/>
              <a:ext cx="23813" cy="23813"/>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1"/>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5" name="Freeform 181"/>
            <p:cNvSpPr/>
            <p:nvPr>
              <p:custDataLst>
                <p:tags r:id="rId178"/>
              </p:custDataLst>
            </p:nvPr>
          </p:nvSpPr>
          <p:spPr bwMode="auto">
            <a:xfrm>
              <a:off x="1562100" y="2758875"/>
              <a:ext cx="26194" cy="23813"/>
            </a:xfrm>
            <a:custGeom>
              <a:avLst/>
              <a:gdLst>
                <a:gd name="T0" fmla="*/ 7 w 10"/>
                <a:gd name="T1" fmla="*/ 0 h 9"/>
                <a:gd name="T2" fmla="*/ 2 w 10"/>
                <a:gd name="T3" fmla="*/ 1 h 9"/>
                <a:gd name="T4" fmla="*/ 1 w 10"/>
                <a:gd name="T5" fmla="*/ 3 h 9"/>
                <a:gd name="T6" fmla="*/ 1 w 10"/>
                <a:gd name="T7" fmla="*/ 7 h 9"/>
                <a:gd name="T8" fmla="*/ 3 w 10"/>
                <a:gd name="T9" fmla="*/ 9 h 9"/>
                <a:gd name="T10" fmla="*/ 8 w 10"/>
                <a:gd name="T11" fmla="*/ 8 h 9"/>
                <a:gd name="T12" fmla="*/ 10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7"/>
                    <a:pt x="1" y="7"/>
                    <a:pt x="1" y="7"/>
                  </a:cubicBezTo>
                  <a:cubicBezTo>
                    <a:pt x="1" y="8"/>
                    <a:pt x="2" y="9"/>
                    <a:pt x="3" y="9"/>
                  </a:cubicBezTo>
                  <a:cubicBezTo>
                    <a:pt x="8" y="8"/>
                    <a:pt x="8" y="8"/>
                    <a:pt x="8" y="8"/>
                  </a:cubicBezTo>
                  <a:cubicBezTo>
                    <a:pt x="9" y="8"/>
                    <a:pt x="10" y="7"/>
                    <a:pt x="10" y="6"/>
                  </a:cubicBezTo>
                  <a:cubicBezTo>
                    <a:pt x="9" y="1"/>
                    <a:pt x="9" y="1"/>
                    <a:pt x="9" y="1"/>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6" name="Freeform 182"/>
            <p:cNvSpPr/>
            <p:nvPr>
              <p:custDataLst>
                <p:tags r:id="rId179"/>
              </p:custDataLst>
            </p:nvPr>
          </p:nvSpPr>
          <p:spPr bwMode="auto">
            <a:xfrm>
              <a:off x="1590675" y="2754113"/>
              <a:ext cx="25003" cy="26194"/>
            </a:xfrm>
            <a:custGeom>
              <a:avLst/>
              <a:gdLst>
                <a:gd name="T0" fmla="*/ 7 w 10"/>
                <a:gd name="T1" fmla="*/ 1 h 10"/>
                <a:gd name="T2" fmla="*/ 2 w 10"/>
                <a:gd name="T3" fmla="*/ 1 h 10"/>
                <a:gd name="T4" fmla="*/ 1 w 10"/>
                <a:gd name="T5" fmla="*/ 3 h 10"/>
                <a:gd name="T6" fmla="*/ 1 w 10"/>
                <a:gd name="T7" fmla="*/ 8 h 10"/>
                <a:gd name="T8" fmla="*/ 3 w 10"/>
                <a:gd name="T9" fmla="*/ 9 h 10"/>
                <a:gd name="T10" fmla="*/ 8 w 10"/>
                <a:gd name="T11" fmla="*/ 9 h 10"/>
                <a:gd name="T12" fmla="*/ 10 w 10"/>
                <a:gd name="T13" fmla="*/ 7 h 10"/>
                <a:gd name="T14" fmla="*/ 9 w 10"/>
                <a:gd name="T15" fmla="*/ 2 h 10"/>
                <a:gd name="T16" fmla="*/ 7 w 10"/>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7" y="1"/>
                  </a:moveTo>
                  <a:cubicBezTo>
                    <a:pt x="2" y="1"/>
                    <a:pt x="2" y="1"/>
                    <a:pt x="2" y="1"/>
                  </a:cubicBezTo>
                  <a:cubicBezTo>
                    <a:pt x="1" y="1"/>
                    <a:pt x="0" y="2"/>
                    <a:pt x="1" y="3"/>
                  </a:cubicBezTo>
                  <a:cubicBezTo>
                    <a:pt x="1" y="8"/>
                    <a:pt x="1" y="8"/>
                    <a:pt x="1" y="8"/>
                  </a:cubicBezTo>
                  <a:cubicBezTo>
                    <a:pt x="1" y="9"/>
                    <a:pt x="2" y="10"/>
                    <a:pt x="3" y="9"/>
                  </a:cubicBezTo>
                  <a:cubicBezTo>
                    <a:pt x="8" y="9"/>
                    <a:pt x="8" y="9"/>
                    <a:pt x="8" y="9"/>
                  </a:cubicBezTo>
                  <a:cubicBezTo>
                    <a:pt x="9" y="9"/>
                    <a:pt x="10" y="8"/>
                    <a:pt x="10"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7" name="Freeform 183"/>
            <p:cNvSpPr/>
            <p:nvPr>
              <p:custDataLst>
                <p:tags r:id="rId180"/>
              </p:custDataLst>
            </p:nvPr>
          </p:nvSpPr>
          <p:spPr bwMode="auto">
            <a:xfrm>
              <a:off x="1619250" y="2751732"/>
              <a:ext cx="25003" cy="22622"/>
            </a:xfrm>
            <a:custGeom>
              <a:avLst/>
              <a:gdLst>
                <a:gd name="T0" fmla="*/ 7 w 10"/>
                <a:gd name="T1" fmla="*/ 0 h 9"/>
                <a:gd name="T2" fmla="*/ 2 w 10"/>
                <a:gd name="T3" fmla="*/ 1 h 9"/>
                <a:gd name="T4" fmla="*/ 1 w 10"/>
                <a:gd name="T5" fmla="*/ 3 h 9"/>
                <a:gd name="T6" fmla="*/ 1 w 10"/>
                <a:gd name="T7" fmla="*/ 8 h 9"/>
                <a:gd name="T8" fmla="*/ 3 w 10"/>
                <a:gd name="T9" fmla="*/ 9 h 9"/>
                <a:gd name="T10" fmla="*/ 8 w 10"/>
                <a:gd name="T11" fmla="*/ 9 h 9"/>
                <a:gd name="T12" fmla="*/ 10 w 10"/>
                <a:gd name="T13" fmla="*/ 7 h 9"/>
                <a:gd name="T14" fmla="*/ 9 w 10"/>
                <a:gd name="T15" fmla="*/ 2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8"/>
                    <a:pt x="1" y="8"/>
                    <a:pt x="1" y="8"/>
                  </a:cubicBezTo>
                  <a:cubicBezTo>
                    <a:pt x="1" y="9"/>
                    <a:pt x="2" y="9"/>
                    <a:pt x="3" y="9"/>
                  </a:cubicBezTo>
                  <a:cubicBezTo>
                    <a:pt x="8" y="9"/>
                    <a:pt x="8" y="9"/>
                    <a:pt x="8" y="9"/>
                  </a:cubicBezTo>
                  <a:cubicBezTo>
                    <a:pt x="9" y="8"/>
                    <a:pt x="10" y="7"/>
                    <a:pt x="10"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8" name="Freeform 184"/>
            <p:cNvSpPr/>
            <p:nvPr>
              <p:custDataLst>
                <p:tags r:id="rId181"/>
              </p:custDataLst>
            </p:nvPr>
          </p:nvSpPr>
          <p:spPr bwMode="auto">
            <a:xfrm>
              <a:off x="1549003" y="2641003"/>
              <a:ext cx="85725" cy="59531"/>
            </a:xfrm>
            <a:custGeom>
              <a:avLst/>
              <a:gdLst>
                <a:gd name="T0" fmla="*/ 4 w 33"/>
                <a:gd name="T1" fmla="*/ 23 h 23"/>
                <a:gd name="T2" fmla="*/ 31 w 33"/>
                <a:gd name="T3" fmla="*/ 19 h 23"/>
                <a:gd name="T4" fmla="*/ 32 w 33"/>
                <a:gd name="T5" fmla="*/ 17 h 23"/>
                <a:gd name="T6" fmla="*/ 30 w 33"/>
                <a:gd name="T7" fmla="*/ 2 h 23"/>
                <a:gd name="T8" fmla="*/ 28 w 33"/>
                <a:gd name="T9" fmla="*/ 0 h 23"/>
                <a:gd name="T10" fmla="*/ 2 w 33"/>
                <a:gd name="T11" fmla="*/ 3 h 23"/>
                <a:gd name="T12" fmla="*/ 0 w 33"/>
                <a:gd name="T13" fmla="*/ 5 h 23"/>
                <a:gd name="T14" fmla="*/ 2 w 33"/>
                <a:gd name="T15" fmla="*/ 21 h 23"/>
                <a:gd name="T16" fmla="*/ 4 w 3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4" y="23"/>
                  </a:moveTo>
                  <a:cubicBezTo>
                    <a:pt x="31" y="19"/>
                    <a:pt x="31" y="19"/>
                    <a:pt x="31" y="19"/>
                  </a:cubicBezTo>
                  <a:cubicBezTo>
                    <a:pt x="32" y="19"/>
                    <a:pt x="33" y="18"/>
                    <a:pt x="32" y="17"/>
                  </a:cubicBezTo>
                  <a:cubicBezTo>
                    <a:pt x="30" y="2"/>
                    <a:pt x="30" y="2"/>
                    <a:pt x="30" y="2"/>
                  </a:cubicBezTo>
                  <a:cubicBezTo>
                    <a:pt x="30" y="1"/>
                    <a:pt x="29" y="0"/>
                    <a:pt x="28" y="0"/>
                  </a:cubicBezTo>
                  <a:cubicBezTo>
                    <a:pt x="2" y="3"/>
                    <a:pt x="2" y="3"/>
                    <a:pt x="2" y="3"/>
                  </a:cubicBezTo>
                  <a:cubicBezTo>
                    <a:pt x="1" y="3"/>
                    <a:pt x="0" y="4"/>
                    <a:pt x="0" y="5"/>
                  </a:cubicBezTo>
                  <a:cubicBezTo>
                    <a:pt x="2" y="21"/>
                    <a:pt x="2" y="21"/>
                    <a:pt x="2" y="21"/>
                  </a:cubicBezTo>
                  <a:cubicBezTo>
                    <a:pt x="3" y="22"/>
                    <a:pt x="3" y="23"/>
                    <a:pt x="4" y="2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9" name="Freeform 185"/>
            <p:cNvSpPr>
              <a:spLocks noEditPoints="1"/>
            </p:cNvSpPr>
            <p:nvPr>
              <p:custDataLst>
                <p:tags r:id="rId182"/>
              </p:custDataLst>
            </p:nvPr>
          </p:nvSpPr>
          <p:spPr bwMode="auto">
            <a:xfrm>
              <a:off x="1662112" y="2599332"/>
              <a:ext cx="136922" cy="194072"/>
            </a:xfrm>
            <a:custGeom>
              <a:avLst/>
              <a:gdLst>
                <a:gd name="T0" fmla="*/ 34 w 53"/>
                <a:gd name="T1" fmla="*/ 1 h 75"/>
                <a:gd name="T2" fmla="*/ 10 w 53"/>
                <a:gd name="T3" fmla="*/ 3 h 75"/>
                <a:gd name="T4" fmla="*/ 1 w 53"/>
                <a:gd name="T5" fmla="*/ 16 h 75"/>
                <a:gd name="T6" fmla="*/ 7 w 53"/>
                <a:gd name="T7" fmla="*/ 64 h 75"/>
                <a:gd name="T8" fmla="*/ 19 w 53"/>
                <a:gd name="T9" fmla="*/ 74 h 75"/>
                <a:gd name="T10" fmla="*/ 43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9 w 53"/>
                <a:gd name="T23" fmla="*/ 69 h 75"/>
                <a:gd name="T24" fmla="*/ 12 w 53"/>
                <a:gd name="T25" fmla="*/ 64 h 75"/>
                <a:gd name="T26" fmla="*/ 6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3"/>
                    <a:pt x="10" y="3"/>
                    <a:pt x="10" y="3"/>
                  </a:cubicBezTo>
                  <a:cubicBezTo>
                    <a:pt x="4" y="4"/>
                    <a:pt x="0" y="10"/>
                    <a:pt x="1" y="16"/>
                  </a:cubicBezTo>
                  <a:cubicBezTo>
                    <a:pt x="7" y="64"/>
                    <a:pt x="7" y="64"/>
                    <a:pt x="7" y="64"/>
                  </a:cubicBezTo>
                  <a:cubicBezTo>
                    <a:pt x="8" y="70"/>
                    <a:pt x="13" y="75"/>
                    <a:pt x="19" y="74"/>
                  </a:cubicBezTo>
                  <a:cubicBezTo>
                    <a:pt x="43" y="71"/>
                    <a:pt x="43" y="71"/>
                    <a:pt x="43" y="71"/>
                  </a:cubicBezTo>
                  <a:cubicBezTo>
                    <a:pt x="49" y="70"/>
                    <a:pt x="53" y="65"/>
                    <a:pt x="52" y="59"/>
                  </a:cubicBezTo>
                  <a:cubicBezTo>
                    <a:pt x="46" y="10"/>
                    <a:pt x="46" y="10"/>
                    <a:pt x="46" y="10"/>
                  </a:cubicBezTo>
                  <a:cubicBezTo>
                    <a:pt x="45" y="4"/>
                    <a:pt x="40" y="0"/>
                    <a:pt x="34" y="1"/>
                  </a:cubicBezTo>
                  <a:close/>
                  <a:moveTo>
                    <a:pt x="47" y="59"/>
                  </a:moveTo>
                  <a:cubicBezTo>
                    <a:pt x="48" y="63"/>
                    <a:pt x="45" y="66"/>
                    <a:pt x="42" y="66"/>
                  </a:cubicBezTo>
                  <a:cubicBezTo>
                    <a:pt x="19" y="69"/>
                    <a:pt x="19" y="69"/>
                    <a:pt x="19" y="69"/>
                  </a:cubicBezTo>
                  <a:cubicBezTo>
                    <a:pt x="15" y="69"/>
                    <a:pt x="12" y="67"/>
                    <a:pt x="12" y="64"/>
                  </a:cubicBezTo>
                  <a:cubicBezTo>
                    <a:pt x="6" y="15"/>
                    <a:pt x="6" y="15"/>
                    <a:pt x="6" y="15"/>
                  </a:cubicBezTo>
                  <a:cubicBezTo>
                    <a:pt x="5" y="12"/>
                    <a:pt x="8"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0" name="Freeform 186"/>
            <p:cNvSpPr/>
            <p:nvPr>
              <p:custDataLst>
                <p:tags r:id="rId183"/>
              </p:custDataLst>
            </p:nvPr>
          </p:nvSpPr>
          <p:spPr bwMode="auto">
            <a:xfrm>
              <a:off x="1726406" y="2741015"/>
              <a:ext cx="23813"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1" name="Freeform 187"/>
            <p:cNvSpPr/>
            <p:nvPr>
              <p:custDataLst>
                <p:tags r:id="rId184"/>
              </p:custDataLst>
            </p:nvPr>
          </p:nvSpPr>
          <p:spPr bwMode="auto">
            <a:xfrm>
              <a:off x="1683544" y="2625525"/>
              <a:ext cx="89297" cy="113110"/>
            </a:xfrm>
            <a:custGeom>
              <a:avLst/>
              <a:gdLst>
                <a:gd name="T0" fmla="*/ 28 w 35"/>
                <a:gd name="T1" fmla="*/ 0 h 44"/>
                <a:gd name="T2" fmla="*/ 2 w 35"/>
                <a:gd name="T3" fmla="*/ 3 h 44"/>
                <a:gd name="T4" fmla="*/ 0 w 35"/>
                <a:gd name="T5" fmla="*/ 5 h 44"/>
                <a:gd name="T6" fmla="*/ 5 w 35"/>
                <a:gd name="T7" fmla="*/ 42 h 44"/>
                <a:gd name="T8" fmla="*/ 7 w 35"/>
                <a:gd name="T9" fmla="*/ 44 h 44"/>
                <a:gd name="T10" fmla="*/ 34 w 35"/>
                <a:gd name="T11" fmla="*/ 41 h 44"/>
                <a:gd name="T12" fmla="*/ 35 w 35"/>
                <a:gd name="T13" fmla="*/ 39 h 44"/>
                <a:gd name="T14" fmla="*/ 31 w 35"/>
                <a:gd name="T15" fmla="*/ 1 h 44"/>
                <a:gd name="T16" fmla="*/ 28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8" y="0"/>
                  </a:moveTo>
                  <a:cubicBezTo>
                    <a:pt x="2" y="3"/>
                    <a:pt x="2" y="3"/>
                    <a:pt x="2" y="3"/>
                  </a:cubicBezTo>
                  <a:cubicBezTo>
                    <a:pt x="1" y="3"/>
                    <a:pt x="0" y="4"/>
                    <a:pt x="0" y="5"/>
                  </a:cubicBezTo>
                  <a:cubicBezTo>
                    <a:pt x="5" y="42"/>
                    <a:pt x="5" y="42"/>
                    <a:pt x="5" y="42"/>
                  </a:cubicBezTo>
                  <a:cubicBezTo>
                    <a:pt x="5" y="43"/>
                    <a:pt x="6" y="44"/>
                    <a:pt x="7" y="44"/>
                  </a:cubicBezTo>
                  <a:cubicBezTo>
                    <a:pt x="34" y="41"/>
                    <a:pt x="34" y="41"/>
                    <a:pt x="34" y="41"/>
                  </a:cubicBezTo>
                  <a:cubicBezTo>
                    <a:pt x="35" y="40"/>
                    <a:pt x="35" y="40"/>
                    <a:pt x="35" y="39"/>
                  </a:cubicBezTo>
                  <a:cubicBezTo>
                    <a:pt x="31" y="1"/>
                    <a:pt x="31" y="1"/>
                    <a:pt x="31" y="1"/>
                  </a:cubicBezTo>
                  <a:cubicBezTo>
                    <a:pt x="30" y="0"/>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2" name="Freeform 188"/>
            <p:cNvSpPr>
              <a:spLocks noEditPoints="1"/>
            </p:cNvSpPr>
            <p:nvPr>
              <p:custDataLst>
                <p:tags r:id="rId185"/>
              </p:custDataLst>
            </p:nvPr>
          </p:nvSpPr>
          <p:spPr bwMode="auto">
            <a:xfrm>
              <a:off x="2570559" y="2370732"/>
              <a:ext cx="136922" cy="192881"/>
            </a:xfrm>
            <a:custGeom>
              <a:avLst/>
              <a:gdLst>
                <a:gd name="T0" fmla="*/ 34 w 53"/>
                <a:gd name="T1" fmla="*/ 1 h 75"/>
                <a:gd name="T2" fmla="*/ 10 w 53"/>
                <a:gd name="T3" fmla="*/ 4 h 75"/>
                <a:gd name="T4" fmla="*/ 1 w 53"/>
                <a:gd name="T5" fmla="*/ 16 h 75"/>
                <a:gd name="T6" fmla="*/ 7 w 53"/>
                <a:gd name="T7" fmla="*/ 64 h 75"/>
                <a:gd name="T8" fmla="*/ 19 w 53"/>
                <a:gd name="T9" fmla="*/ 74 h 75"/>
                <a:gd name="T10" fmla="*/ 42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8 w 53"/>
                <a:gd name="T23" fmla="*/ 69 h 75"/>
                <a:gd name="T24" fmla="*/ 11 w 53"/>
                <a:gd name="T25" fmla="*/ 64 h 75"/>
                <a:gd name="T26" fmla="*/ 5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4"/>
                    <a:pt x="0" y="10"/>
                    <a:pt x="1" y="16"/>
                  </a:cubicBezTo>
                  <a:cubicBezTo>
                    <a:pt x="7" y="64"/>
                    <a:pt x="7" y="64"/>
                    <a:pt x="7" y="64"/>
                  </a:cubicBezTo>
                  <a:cubicBezTo>
                    <a:pt x="7" y="70"/>
                    <a:pt x="13" y="75"/>
                    <a:pt x="19" y="74"/>
                  </a:cubicBezTo>
                  <a:cubicBezTo>
                    <a:pt x="42" y="71"/>
                    <a:pt x="42" y="71"/>
                    <a:pt x="42" y="71"/>
                  </a:cubicBezTo>
                  <a:cubicBezTo>
                    <a:pt x="48" y="70"/>
                    <a:pt x="53" y="65"/>
                    <a:pt x="52" y="59"/>
                  </a:cubicBezTo>
                  <a:cubicBezTo>
                    <a:pt x="46" y="10"/>
                    <a:pt x="46" y="10"/>
                    <a:pt x="46" y="10"/>
                  </a:cubicBezTo>
                  <a:cubicBezTo>
                    <a:pt x="45" y="4"/>
                    <a:pt x="40" y="0"/>
                    <a:pt x="34" y="1"/>
                  </a:cubicBezTo>
                  <a:close/>
                  <a:moveTo>
                    <a:pt x="47" y="59"/>
                  </a:moveTo>
                  <a:cubicBezTo>
                    <a:pt x="47" y="63"/>
                    <a:pt x="45" y="66"/>
                    <a:pt x="42" y="66"/>
                  </a:cubicBezTo>
                  <a:cubicBezTo>
                    <a:pt x="18" y="69"/>
                    <a:pt x="18" y="69"/>
                    <a:pt x="18" y="69"/>
                  </a:cubicBezTo>
                  <a:cubicBezTo>
                    <a:pt x="15" y="70"/>
                    <a:pt x="12" y="67"/>
                    <a:pt x="11" y="64"/>
                  </a:cubicBezTo>
                  <a:cubicBezTo>
                    <a:pt x="5" y="15"/>
                    <a:pt x="5" y="15"/>
                    <a:pt x="5" y="15"/>
                  </a:cubicBezTo>
                  <a:cubicBezTo>
                    <a:pt x="5" y="12"/>
                    <a:pt x="7"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3" name="Freeform 189"/>
            <p:cNvSpPr/>
            <p:nvPr>
              <p:custDataLst>
                <p:tags r:id="rId186"/>
              </p:custDataLst>
            </p:nvPr>
          </p:nvSpPr>
          <p:spPr bwMode="auto">
            <a:xfrm>
              <a:off x="2599134" y="2461219"/>
              <a:ext cx="23813" cy="22622"/>
            </a:xfrm>
            <a:custGeom>
              <a:avLst/>
              <a:gdLst>
                <a:gd name="T0" fmla="*/ 6 w 9"/>
                <a:gd name="T1" fmla="*/ 0 h 9"/>
                <a:gd name="T2" fmla="*/ 1 w 9"/>
                <a:gd name="T3" fmla="*/ 0 h 9"/>
                <a:gd name="T4" fmla="*/ 0 w 9"/>
                <a:gd name="T5" fmla="*/ 2 h 9"/>
                <a:gd name="T6" fmla="*/ 0 w 9"/>
                <a:gd name="T7" fmla="*/ 7 h 9"/>
                <a:gd name="T8" fmla="*/ 2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0"/>
                    <a:pt x="1" y="0"/>
                    <a:pt x="1" y="0"/>
                  </a:cubicBezTo>
                  <a:cubicBezTo>
                    <a:pt x="0" y="1"/>
                    <a:pt x="0" y="1"/>
                    <a:pt x="0" y="2"/>
                  </a:cubicBezTo>
                  <a:cubicBezTo>
                    <a:pt x="0" y="7"/>
                    <a:pt x="0" y="7"/>
                    <a:pt x="0" y="7"/>
                  </a:cubicBezTo>
                  <a:cubicBezTo>
                    <a:pt x="0" y="8"/>
                    <a:pt x="1" y="9"/>
                    <a:pt x="2"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4" name="Freeform 190"/>
            <p:cNvSpPr/>
            <p:nvPr>
              <p:custDataLst>
                <p:tags r:id="rId187"/>
              </p:custDataLst>
            </p:nvPr>
          </p:nvSpPr>
          <p:spPr bwMode="auto">
            <a:xfrm>
              <a:off x="2627709" y="2455265"/>
              <a:ext cx="22622"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5" name="Freeform 191"/>
            <p:cNvSpPr/>
            <p:nvPr>
              <p:custDataLst>
                <p:tags r:id="rId188"/>
              </p:custDataLst>
            </p:nvPr>
          </p:nvSpPr>
          <p:spPr bwMode="auto">
            <a:xfrm>
              <a:off x="2656284" y="2452884"/>
              <a:ext cx="22622" cy="23813"/>
            </a:xfrm>
            <a:custGeom>
              <a:avLst/>
              <a:gdLst>
                <a:gd name="T0" fmla="*/ 6 w 9"/>
                <a:gd name="T1" fmla="*/ 0 h 9"/>
                <a:gd name="T2" fmla="*/ 1 w 9"/>
                <a:gd name="T3" fmla="*/ 1 h 9"/>
                <a:gd name="T4" fmla="*/ 0 w 9"/>
                <a:gd name="T5" fmla="*/ 3 h 9"/>
                <a:gd name="T6" fmla="*/ 0 w 9"/>
                <a:gd name="T7" fmla="*/ 7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7"/>
                    <a:pt x="0" y="7"/>
                    <a:pt x="0" y="7"/>
                  </a:cubicBezTo>
                  <a:cubicBezTo>
                    <a:pt x="0" y="8"/>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6" name="Freeform 192"/>
            <p:cNvSpPr/>
            <p:nvPr>
              <p:custDataLst>
                <p:tags r:id="rId189"/>
              </p:custDataLst>
            </p:nvPr>
          </p:nvSpPr>
          <p:spPr bwMode="auto">
            <a:xfrm>
              <a:off x="2601515" y="2486221"/>
              <a:ext cx="23813" cy="23813"/>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7" name="Freeform 193"/>
            <p:cNvSpPr/>
            <p:nvPr>
              <p:custDataLst>
                <p:tags r:id="rId190"/>
              </p:custDataLst>
            </p:nvPr>
          </p:nvSpPr>
          <p:spPr bwMode="auto">
            <a:xfrm>
              <a:off x="2630090" y="2483841"/>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1"/>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8" name="Freeform 194"/>
            <p:cNvSpPr/>
            <p:nvPr>
              <p:custDataLst>
                <p:tags r:id="rId191"/>
              </p:custDataLst>
            </p:nvPr>
          </p:nvSpPr>
          <p:spPr bwMode="auto">
            <a:xfrm>
              <a:off x="2658665" y="2479078"/>
              <a:ext cx="22622" cy="25004"/>
            </a:xfrm>
            <a:custGeom>
              <a:avLst/>
              <a:gdLst>
                <a:gd name="T0" fmla="*/ 6 w 9"/>
                <a:gd name="T1" fmla="*/ 0 h 10"/>
                <a:gd name="T2" fmla="*/ 2 w 9"/>
                <a:gd name="T3" fmla="*/ 1 h 10"/>
                <a:gd name="T4" fmla="*/ 0 w 9"/>
                <a:gd name="T5" fmla="*/ 3 h 10"/>
                <a:gd name="T6" fmla="*/ 1 w 9"/>
                <a:gd name="T7" fmla="*/ 8 h 10"/>
                <a:gd name="T8" fmla="*/ 3 w 9"/>
                <a:gd name="T9" fmla="*/ 9 h 10"/>
                <a:gd name="T10" fmla="*/ 7 w 9"/>
                <a:gd name="T11" fmla="*/ 9 h 10"/>
                <a:gd name="T12" fmla="*/ 9 w 9"/>
                <a:gd name="T13" fmla="*/ 7 h 10"/>
                <a:gd name="T14" fmla="*/ 8 w 9"/>
                <a:gd name="T15" fmla="*/ 2 h 10"/>
                <a:gd name="T16" fmla="*/ 6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0"/>
                  </a:moveTo>
                  <a:cubicBezTo>
                    <a:pt x="2" y="1"/>
                    <a:pt x="2" y="1"/>
                    <a:pt x="2" y="1"/>
                  </a:cubicBezTo>
                  <a:cubicBezTo>
                    <a:pt x="1" y="1"/>
                    <a:pt x="0" y="2"/>
                    <a:pt x="0" y="3"/>
                  </a:cubicBezTo>
                  <a:cubicBezTo>
                    <a:pt x="1" y="8"/>
                    <a:pt x="1" y="8"/>
                    <a:pt x="1" y="8"/>
                  </a:cubicBezTo>
                  <a:cubicBezTo>
                    <a:pt x="1" y="9"/>
                    <a:pt x="2" y="10"/>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9" name="Freeform 195"/>
            <p:cNvSpPr/>
            <p:nvPr>
              <p:custDataLst>
                <p:tags r:id="rId192"/>
              </p:custDataLst>
            </p:nvPr>
          </p:nvSpPr>
          <p:spPr bwMode="auto">
            <a:xfrm>
              <a:off x="2603896" y="2514797"/>
              <a:ext cx="23813" cy="22622"/>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0"/>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0" name="Freeform 196"/>
            <p:cNvSpPr/>
            <p:nvPr>
              <p:custDataLst>
                <p:tags r:id="rId193"/>
              </p:custDataLst>
            </p:nvPr>
          </p:nvSpPr>
          <p:spPr bwMode="auto">
            <a:xfrm>
              <a:off x="2632471" y="2510035"/>
              <a:ext cx="23813" cy="22622"/>
            </a:xfrm>
            <a:custGeom>
              <a:avLst/>
              <a:gdLst>
                <a:gd name="T0" fmla="*/ 7 w 9"/>
                <a:gd name="T1" fmla="*/ 0 h 9"/>
                <a:gd name="T2" fmla="*/ 2 w 9"/>
                <a:gd name="T3" fmla="*/ 1 h 9"/>
                <a:gd name="T4" fmla="*/ 0 w 9"/>
                <a:gd name="T5" fmla="*/ 3 h 9"/>
                <a:gd name="T6" fmla="*/ 1 w 9"/>
                <a:gd name="T7" fmla="*/ 8 h 9"/>
                <a:gd name="T8" fmla="*/ 3 w 9"/>
                <a:gd name="T9" fmla="*/ 9 h 9"/>
                <a:gd name="T10" fmla="*/ 8 w 9"/>
                <a:gd name="T11" fmla="*/ 9 h 9"/>
                <a:gd name="T12" fmla="*/ 9 w 9"/>
                <a:gd name="T13" fmla="*/ 7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8"/>
                    <a:pt x="1" y="8"/>
                    <a:pt x="1" y="8"/>
                  </a:cubicBezTo>
                  <a:cubicBezTo>
                    <a:pt x="1" y="9"/>
                    <a:pt x="2" y="9"/>
                    <a:pt x="3" y="9"/>
                  </a:cubicBezTo>
                  <a:cubicBezTo>
                    <a:pt x="8" y="9"/>
                    <a:pt x="8" y="9"/>
                    <a:pt x="8" y="9"/>
                  </a:cubicBezTo>
                  <a:cubicBezTo>
                    <a:pt x="9" y="8"/>
                    <a:pt x="9" y="8"/>
                    <a:pt x="9"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1" name="Freeform 197"/>
            <p:cNvSpPr/>
            <p:nvPr>
              <p:custDataLst>
                <p:tags r:id="rId194"/>
              </p:custDataLst>
            </p:nvPr>
          </p:nvSpPr>
          <p:spPr bwMode="auto">
            <a:xfrm>
              <a:off x="2661046" y="2506462"/>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2" name="Freeform 198"/>
            <p:cNvSpPr/>
            <p:nvPr>
              <p:custDataLst>
                <p:tags r:id="rId195"/>
              </p:custDataLst>
            </p:nvPr>
          </p:nvSpPr>
          <p:spPr bwMode="auto">
            <a:xfrm>
              <a:off x="2591991" y="2395734"/>
              <a:ext cx="82153" cy="57150"/>
            </a:xfrm>
            <a:custGeom>
              <a:avLst/>
              <a:gdLst>
                <a:gd name="T0" fmla="*/ 4 w 32"/>
                <a:gd name="T1" fmla="*/ 22 h 22"/>
                <a:gd name="T2" fmla="*/ 31 w 32"/>
                <a:gd name="T3" fmla="*/ 19 h 22"/>
                <a:gd name="T4" fmla="*/ 32 w 32"/>
                <a:gd name="T5" fmla="*/ 17 h 22"/>
                <a:gd name="T6" fmla="*/ 30 w 32"/>
                <a:gd name="T7" fmla="*/ 1 h 22"/>
                <a:gd name="T8" fmla="*/ 28 w 32"/>
                <a:gd name="T9" fmla="*/ 0 h 22"/>
                <a:gd name="T10" fmla="*/ 2 w 32"/>
                <a:gd name="T11" fmla="*/ 3 h 22"/>
                <a:gd name="T12" fmla="*/ 0 w 32"/>
                <a:gd name="T13" fmla="*/ 5 h 22"/>
                <a:gd name="T14" fmla="*/ 2 w 32"/>
                <a:gd name="T15" fmla="*/ 21 h 22"/>
                <a:gd name="T16" fmla="*/ 4 w 3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4" y="22"/>
                  </a:moveTo>
                  <a:cubicBezTo>
                    <a:pt x="31" y="19"/>
                    <a:pt x="31" y="19"/>
                    <a:pt x="31" y="19"/>
                  </a:cubicBezTo>
                  <a:cubicBezTo>
                    <a:pt x="32" y="19"/>
                    <a:pt x="32" y="18"/>
                    <a:pt x="32" y="17"/>
                  </a:cubicBezTo>
                  <a:cubicBezTo>
                    <a:pt x="30" y="1"/>
                    <a:pt x="30" y="1"/>
                    <a:pt x="30" y="1"/>
                  </a:cubicBezTo>
                  <a:cubicBezTo>
                    <a:pt x="30" y="0"/>
                    <a:pt x="29" y="0"/>
                    <a:pt x="28" y="0"/>
                  </a:cubicBezTo>
                  <a:cubicBezTo>
                    <a:pt x="2" y="3"/>
                    <a:pt x="2" y="3"/>
                    <a:pt x="2" y="3"/>
                  </a:cubicBezTo>
                  <a:cubicBezTo>
                    <a:pt x="1" y="3"/>
                    <a:pt x="0" y="4"/>
                    <a:pt x="0" y="5"/>
                  </a:cubicBezTo>
                  <a:cubicBezTo>
                    <a:pt x="2" y="21"/>
                    <a:pt x="2" y="21"/>
                    <a:pt x="2" y="21"/>
                  </a:cubicBezTo>
                  <a:cubicBezTo>
                    <a:pt x="2" y="22"/>
                    <a:pt x="3" y="22"/>
                    <a:pt x="4" y="2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3" name="Freeform 199"/>
            <p:cNvSpPr>
              <a:spLocks noEditPoints="1"/>
            </p:cNvSpPr>
            <p:nvPr>
              <p:custDataLst>
                <p:tags r:id="rId196"/>
              </p:custDataLst>
            </p:nvPr>
          </p:nvSpPr>
          <p:spPr bwMode="auto">
            <a:xfrm>
              <a:off x="2705100" y="2352872"/>
              <a:ext cx="135731" cy="192881"/>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2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70 h 75"/>
                <a:gd name="T24" fmla="*/ 11 w 53"/>
                <a:gd name="T25" fmla="*/ 64 h 75"/>
                <a:gd name="T26" fmla="*/ 5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7" y="71"/>
                    <a:pt x="13" y="75"/>
                    <a:pt x="19" y="74"/>
                  </a:cubicBezTo>
                  <a:cubicBezTo>
                    <a:pt x="42" y="72"/>
                    <a:pt x="42" y="72"/>
                    <a:pt x="42" y="72"/>
                  </a:cubicBezTo>
                  <a:cubicBezTo>
                    <a:pt x="48" y="71"/>
                    <a:pt x="53" y="65"/>
                    <a:pt x="52" y="59"/>
                  </a:cubicBezTo>
                  <a:cubicBezTo>
                    <a:pt x="46" y="11"/>
                    <a:pt x="46" y="11"/>
                    <a:pt x="46" y="11"/>
                  </a:cubicBezTo>
                  <a:cubicBezTo>
                    <a:pt x="45" y="5"/>
                    <a:pt x="40" y="0"/>
                    <a:pt x="34" y="1"/>
                  </a:cubicBezTo>
                  <a:close/>
                  <a:moveTo>
                    <a:pt x="47" y="60"/>
                  </a:moveTo>
                  <a:cubicBezTo>
                    <a:pt x="47" y="63"/>
                    <a:pt x="45" y="66"/>
                    <a:pt x="42" y="67"/>
                  </a:cubicBezTo>
                  <a:cubicBezTo>
                    <a:pt x="18" y="70"/>
                    <a:pt x="18" y="70"/>
                    <a:pt x="18" y="70"/>
                  </a:cubicBezTo>
                  <a:cubicBezTo>
                    <a:pt x="15" y="70"/>
                    <a:pt x="12" y="68"/>
                    <a:pt x="11" y="64"/>
                  </a:cubicBezTo>
                  <a:cubicBezTo>
                    <a:pt x="5" y="16"/>
                    <a:pt x="5" y="16"/>
                    <a:pt x="5" y="16"/>
                  </a:cubicBezTo>
                  <a:cubicBezTo>
                    <a:pt x="5" y="12"/>
                    <a:pt x="7" y="9"/>
                    <a:pt x="11" y="9"/>
                  </a:cubicBezTo>
                  <a:cubicBezTo>
                    <a:pt x="34" y="6"/>
                    <a:pt x="34" y="6"/>
                    <a:pt x="34" y="6"/>
                  </a:cubicBezTo>
                  <a:cubicBezTo>
                    <a:pt x="38" y="6"/>
                    <a:pt x="41" y="8"/>
                    <a:pt x="41" y="11"/>
                  </a:cubicBezTo>
                  <a:lnTo>
                    <a:pt x="47"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4" name="Freeform 200"/>
            <p:cNvSpPr/>
            <p:nvPr>
              <p:custDataLst>
                <p:tags r:id="rId197"/>
              </p:custDataLst>
            </p:nvPr>
          </p:nvSpPr>
          <p:spPr bwMode="auto">
            <a:xfrm>
              <a:off x="2767012" y="2496938"/>
              <a:ext cx="25003" cy="22622"/>
            </a:xfrm>
            <a:custGeom>
              <a:avLst/>
              <a:gdLst>
                <a:gd name="T0" fmla="*/ 7 w 10"/>
                <a:gd name="T1" fmla="*/ 0 h 9"/>
                <a:gd name="T2" fmla="*/ 2 w 10"/>
                <a:gd name="T3" fmla="*/ 0 h 9"/>
                <a:gd name="T4" fmla="*/ 0 w 10"/>
                <a:gd name="T5" fmla="*/ 3 h 9"/>
                <a:gd name="T6" fmla="*/ 1 w 10"/>
                <a:gd name="T7" fmla="*/ 7 h 9"/>
                <a:gd name="T8" fmla="*/ 3 w 10"/>
                <a:gd name="T9" fmla="*/ 9 h 9"/>
                <a:gd name="T10" fmla="*/ 8 w 10"/>
                <a:gd name="T11" fmla="*/ 8 h 9"/>
                <a:gd name="T12" fmla="*/ 9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0"/>
                    <a:pt x="2" y="0"/>
                    <a:pt x="2" y="0"/>
                  </a:cubicBezTo>
                  <a:cubicBezTo>
                    <a:pt x="1" y="1"/>
                    <a:pt x="0" y="2"/>
                    <a:pt x="0" y="3"/>
                  </a:cubicBezTo>
                  <a:cubicBezTo>
                    <a:pt x="1" y="7"/>
                    <a:pt x="1" y="7"/>
                    <a:pt x="1" y="7"/>
                  </a:cubicBezTo>
                  <a:cubicBezTo>
                    <a:pt x="1" y="8"/>
                    <a:pt x="2" y="9"/>
                    <a:pt x="3" y="9"/>
                  </a:cubicBezTo>
                  <a:cubicBezTo>
                    <a:pt x="8" y="8"/>
                    <a:pt x="8" y="8"/>
                    <a:pt x="8" y="8"/>
                  </a:cubicBezTo>
                  <a:cubicBezTo>
                    <a:pt x="9" y="8"/>
                    <a:pt x="10" y="7"/>
                    <a:pt x="9" y="6"/>
                  </a:cubicBezTo>
                  <a:cubicBezTo>
                    <a:pt x="9" y="1"/>
                    <a:pt x="9" y="1"/>
                    <a:pt x="9" y="1"/>
                  </a:cubicBezTo>
                  <a:cubicBezTo>
                    <a:pt x="9" y="0"/>
                    <a:pt x="8" y="0"/>
                    <a:pt x="7"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5" name="Freeform 201"/>
            <p:cNvSpPr/>
            <p:nvPr>
              <p:custDataLst>
                <p:tags r:id="rId198"/>
              </p:custDataLst>
            </p:nvPr>
          </p:nvSpPr>
          <p:spPr bwMode="auto">
            <a:xfrm>
              <a:off x="2725340" y="2377876"/>
              <a:ext cx="90488" cy="116681"/>
            </a:xfrm>
            <a:custGeom>
              <a:avLst/>
              <a:gdLst>
                <a:gd name="T0" fmla="*/ 28 w 35"/>
                <a:gd name="T1" fmla="*/ 0 h 45"/>
                <a:gd name="T2" fmla="*/ 2 w 35"/>
                <a:gd name="T3" fmla="*/ 4 h 45"/>
                <a:gd name="T4" fmla="*/ 0 w 35"/>
                <a:gd name="T5" fmla="*/ 6 h 45"/>
                <a:gd name="T6" fmla="*/ 5 w 35"/>
                <a:gd name="T7" fmla="*/ 43 h 45"/>
                <a:gd name="T8" fmla="*/ 7 w 35"/>
                <a:gd name="T9" fmla="*/ 45 h 45"/>
                <a:gd name="T10" fmla="*/ 33 w 35"/>
                <a:gd name="T11" fmla="*/ 41 h 45"/>
                <a:gd name="T12" fmla="*/ 35 w 35"/>
                <a:gd name="T13" fmla="*/ 39 h 45"/>
                <a:gd name="T14" fmla="*/ 30 w 35"/>
                <a:gd name="T15" fmla="*/ 2 h 45"/>
                <a:gd name="T16" fmla="*/ 28 w 3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8" y="0"/>
                  </a:moveTo>
                  <a:cubicBezTo>
                    <a:pt x="2" y="4"/>
                    <a:pt x="2" y="4"/>
                    <a:pt x="2" y="4"/>
                  </a:cubicBezTo>
                  <a:cubicBezTo>
                    <a:pt x="1" y="4"/>
                    <a:pt x="0" y="5"/>
                    <a:pt x="0" y="6"/>
                  </a:cubicBezTo>
                  <a:cubicBezTo>
                    <a:pt x="5" y="43"/>
                    <a:pt x="5" y="43"/>
                    <a:pt x="5" y="43"/>
                  </a:cubicBezTo>
                  <a:cubicBezTo>
                    <a:pt x="5" y="44"/>
                    <a:pt x="6" y="45"/>
                    <a:pt x="7" y="45"/>
                  </a:cubicBezTo>
                  <a:cubicBezTo>
                    <a:pt x="33" y="41"/>
                    <a:pt x="33" y="41"/>
                    <a:pt x="33" y="41"/>
                  </a:cubicBezTo>
                  <a:cubicBezTo>
                    <a:pt x="34" y="41"/>
                    <a:pt x="35" y="40"/>
                    <a:pt x="35" y="39"/>
                  </a:cubicBezTo>
                  <a:cubicBezTo>
                    <a:pt x="30" y="2"/>
                    <a:pt x="30" y="2"/>
                    <a:pt x="30" y="2"/>
                  </a:cubicBezTo>
                  <a:cubicBezTo>
                    <a:pt x="30" y="1"/>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6" name="Freeform 202"/>
            <p:cNvSpPr/>
            <p:nvPr>
              <p:custDataLst>
                <p:tags r:id="rId199"/>
              </p:custDataLst>
            </p:nvPr>
          </p:nvSpPr>
          <p:spPr bwMode="auto">
            <a:xfrm>
              <a:off x="363141" y="2277863"/>
              <a:ext cx="64294" cy="48816"/>
            </a:xfrm>
            <a:custGeom>
              <a:avLst/>
              <a:gdLst>
                <a:gd name="T0" fmla="*/ 12 w 25"/>
                <a:gd name="T1" fmla="*/ 18 h 19"/>
                <a:gd name="T2" fmla="*/ 16 w 25"/>
                <a:gd name="T3" fmla="*/ 17 h 19"/>
                <a:gd name="T4" fmla="*/ 24 w 25"/>
                <a:gd name="T5" fmla="*/ 16 h 19"/>
                <a:gd name="T6" fmla="*/ 25 w 25"/>
                <a:gd name="T7" fmla="*/ 2 h 19"/>
                <a:gd name="T8" fmla="*/ 22 w 25"/>
                <a:gd name="T9" fmla="*/ 0 h 19"/>
                <a:gd name="T10" fmla="*/ 14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2" y="0"/>
                  </a:cubicBezTo>
                  <a:cubicBezTo>
                    <a:pt x="21" y="0"/>
                    <a:pt x="18" y="1"/>
                    <a:pt x="14" y="1"/>
                  </a:cubicBezTo>
                  <a:cubicBezTo>
                    <a:pt x="12" y="2"/>
                    <a:pt x="10" y="2"/>
                    <a:pt x="10" y="2"/>
                  </a:cubicBezTo>
                  <a:cubicBezTo>
                    <a:pt x="7" y="2"/>
                    <a:pt x="3" y="3"/>
                    <a:pt x="2" y="3"/>
                  </a:cubicBezTo>
                  <a:cubicBezTo>
                    <a:pt x="0" y="3"/>
                    <a:pt x="0" y="5"/>
                    <a:pt x="0" y="5"/>
                  </a:cubicBezTo>
                  <a:cubicBezTo>
                    <a:pt x="5" y="19"/>
                    <a:pt x="5" y="19"/>
                    <a:pt x="5" y="19"/>
                  </a:cubicBezTo>
                  <a:lnTo>
                    <a:pt x="12" y="1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7" name="Freeform 203"/>
            <p:cNvSpPr/>
            <p:nvPr>
              <p:custDataLst>
                <p:tags r:id="rId200"/>
              </p:custDataLst>
            </p:nvPr>
          </p:nvSpPr>
          <p:spPr bwMode="auto">
            <a:xfrm>
              <a:off x="425053" y="2306437"/>
              <a:ext cx="60722" cy="44054"/>
            </a:xfrm>
            <a:custGeom>
              <a:avLst/>
              <a:gdLst>
                <a:gd name="T0" fmla="*/ 24 w 24"/>
                <a:gd name="T1" fmla="*/ 8 h 17"/>
                <a:gd name="T2" fmla="*/ 1 w 24"/>
                <a:gd name="T3" fmla="*/ 5 h 17"/>
                <a:gd name="T4" fmla="*/ 1 w 24"/>
                <a:gd name="T5" fmla="*/ 5 h 17"/>
                <a:gd name="T6" fmla="*/ 1 w 24"/>
                <a:gd name="T7" fmla="*/ 5 h 17"/>
                <a:gd name="T8" fmla="*/ 1 w 24"/>
                <a:gd name="T9" fmla="*/ 5 h 17"/>
                <a:gd name="T10" fmla="*/ 1 w 24"/>
                <a:gd name="T11" fmla="*/ 7 h 17"/>
                <a:gd name="T12" fmla="*/ 1 w 24"/>
                <a:gd name="T13" fmla="*/ 7 h 17"/>
                <a:gd name="T14" fmla="*/ 20 w 24"/>
                <a:gd name="T15" fmla="*/ 17 h 17"/>
                <a:gd name="T16" fmla="*/ 22 w 24"/>
                <a:gd name="T17" fmla="*/ 15 h 17"/>
                <a:gd name="T18" fmla="*/ 8 w 24"/>
                <a:gd name="T19" fmla="*/ 6 h 17"/>
                <a:gd name="T20" fmla="*/ 23 w 24"/>
                <a:gd name="T21" fmla="*/ 10 h 17"/>
                <a:gd name="T22" fmla="*/ 24 w 24"/>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8"/>
                  </a:moveTo>
                  <a:cubicBezTo>
                    <a:pt x="16" y="0"/>
                    <a:pt x="3" y="4"/>
                    <a:pt x="1" y="5"/>
                  </a:cubicBezTo>
                  <a:cubicBezTo>
                    <a:pt x="1" y="5"/>
                    <a:pt x="1" y="5"/>
                    <a:pt x="1" y="5"/>
                  </a:cubicBezTo>
                  <a:cubicBezTo>
                    <a:pt x="1" y="5"/>
                    <a:pt x="1" y="5"/>
                    <a:pt x="1" y="5"/>
                  </a:cubicBezTo>
                  <a:cubicBezTo>
                    <a:pt x="1" y="5"/>
                    <a:pt x="1" y="5"/>
                    <a:pt x="1" y="5"/>
                  </a:cubicBezTo>
                  <a:cubicBezTo>
                    <a:pt x="0" y="6"/>
                    <a:pt x="1" y="7"/>
                    <a:pt x="1" y="7"/>
                  </a:cubicBezTo>
                  <a:cubicBezTo>
                    <a:pt x="1" y="7"/>
                    <a:pt x="1" y="7"/>
                    <a:pt x="1" y="7"/>
                  </a:cubicBezTo>
                  <a:cubicBezTo>
                    <a:pt x="14" y="8"/>
                    <a:pt x="19" y="16"/>
                    <a:pt x="20" y="17"/>
                  </a:cubicBezTo>
                  <a:cubicBezTo>
                    <a:pt x="22" y="17"/>
                    <a:pt x="22" y="15"/>
                    <a:pt x="22" y="15"/>
                  </a:cubicBezTo>
                  <a:cubicBezTo>
                    <a:pt x="19" y="9"/>
                    <a:pt x="13" y="7"/>
                    <a:pt x="8" y="6"/>
                  </a:cubicBezTo>
                  <a:cubicBezTo>
                    <a:pt x="16" y="6"/>
                    <a:pt x="21" y="10"/>
                    <a:pt x="23" y="10"/>
                  </a:cubicBezTo>
                  <a:cubicBezTo>
                    <a:pt x="24" y="9"/>
                    <a:pt x="24" y="8"/>
                    <a:pt x="24" y="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8" name="Freeform 204"/>
            <p:cNvSpPr/>
            <p:nvPr>
              <p:custDataLst>
                <p:tags r:id="rId201"/>
              </p:custDataLst>
            </p:nvPr>
          </p:nvSpPr>
          <p:spPr bwMode="auto">
            <a:xfrm>
              <a:off x="403622" y="2390972"/>
              <a:ext cx="10715" cy="20241"/>
            </a:xfrm>
            <a:custGeom>
              <a:avLst/>
              <a:gdLst>
                <a:gd name="T0" fmla="*/ 1 w 4"/>
                <a:gd name="T1" fmla="*/ 7 h 8"/>
                <a:gd name="T2" fmla="*/ 4 w 4"/>
                <a:gd name="T3" fmla="*/ 8 h 8"/>
                <a:gd name="T4" fmla="*/ 3 w 4"/>
                <a:gd name="T5" fmla="*/ 0 h 8"/>
                <a:gd name="T6" fmla="*/ 0 w 4"/>
                <a:gd name="T7" fmla="*/ 1 h 8"/>
                <a:gd name="T8" fmla="*/ 1 w 4"/>
                <a:gd name="T9" fmla="*/ 7 h 8"/>
              </a:gdLst>
              <a:ahLst/>
              <a:cxnLst>
                <a:cxn ang="0">
                  <a:pos x="T0" y="T1"/>
                </a:cxn>
                <a:cxn ang="0">
                  <a:pos x="T2" y="T3"/>
                </a:cxn>
                <a:cxn ang="0">
                  <a:pos x="T4" y="T5"/>
                </a:cxn>
                <a:cxn ang="0">
                  <a:pos x="T6" y="T7"/>
                </a:cxn>
                <a:cxn ang="0">
                  <a:pos x="T8" y="T9"/>
                </a:cxn>
              </a:cxnLst>
              <a:rect l="0" t="0" r="r" b="b"/>
              <a:pathLst>
                <a:path w="4" h="8">
                  <a:moveTo>
                    <a:pt x="1" y="7"/>
                  </a:moveTo>
                  <a:cubicBezTo>
                    <a:pt x="2" y="7"/>
                    <a:pt x="3" y="7"/>
                    <a:pt x="4" y="8"/>
                  </a:cubicBezTo>
                  <a:cubicBezTo>
                    <a:pt x="3" y="0"/>
                    <a:pt x="3" y="0"/>
                    <a:pt x="3" y="0"/>
                  </a:cubicBezTo>
                  <a:cubicBezTo>
                    <a:pt x="2" y="1"/>
                    <a:pt x="1" y="1"/>
                    <a:pt x="0" y="1"/>
                  </a:cubicBezTo>
                  <a:lnTo>
                    <a:pt x="1"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9" name="Freeform 206"/>
            <p:cNvSpPr/>
            <p:nvPr>
              <p:custDataLst>
                <p:tags r:id="rId202"/>
              </p:custDataLst>
            </p:nvPr>
          </p:nvSpPr>
          <p:spPr bwMode="auto">
            <a:xfrm>
              <a:off x="409575" y="2421928"/>
              <a:ext cx="7144" cy="20241"/>
            </a:xfrm>
            <a:custGeom>
              <a:avLst/>
              <a:gdLst>
                <a:gd name="T0" fmla="*/ 1 w 3"/>
                <a:gd name="T1" fmla="*/ 8 h 8"/>
                <a:gd name="T2" fmla="*/ 3 w 3"/>
                <a:gd name="T3" fmla="*/ 7 h 8"/>
                <a:gd name="T4" fmla="*/ 3 w 3"/>
                <a:gd name="T5" fmla="*/ 1 h 8"/>
                <a:gd name="T6" fmla="*/ 0 w 3"/>
                <a:gd name="T7" fmla="*/ 0 h 8"/>
                <a:gd name="T8" fmla="*/ 1 w 3"/>
                <a:gd name="T9" fmla="*/ 8 h 8"/>
              </a:gdLst>
              <a:ahLst/>
              <a:cxnLst>
                <a:cxn ang="0">
                  <a:pos x="T0" y="T1"/>
                </a:cxn>
                <a:cxn ang="0">
                  <a:pos x="T2" y="T3"/>
                </a:cxn>
                <a:cxn ang="0">
                  <a:pos x="T4" y="T5"/>
                </a:cxn>
                <a:cxn ang="0">
                  <a:pos x="T6" y="T7"/>
                </a:cxn>
                <a:cxn ang="0">
                  <a:pos x="T8" y="T9"/>
                </a:cxn>
              </a:cxnLst>
              <a:rect l="0" t="0" r="r" b="b"/>
              <a:pathLst>
                <a:path w="3" h="8">
                  <a:moveTo>
                    <a:pt x="1" y="8"/>
                  </a:moveTo>
                  <a:cubicBezTo>
                    <a:pt x="2" y="8"/>
                    <a:pt x="3" y="8"/>
                    <a:pt x="3" y="7"/>
                  </a:cubicBezTo>
                  <a:cubicBezTo>
                    <a:pt x="3" y="1"/>
                    <a:pt x="3" y="1"/>
                    <a:pt x="3" y="1"/>
                  </a:cubicBezTo>
                  <a:cubicBezTo>
                    <a:pt x="2" y="1"/>
                    <a:pt x="1" y="1"/>
                    <a:pt x="0" y="0"/>
                  </a:cubicBezTo>
                  <a:lnTo>
                    <a:pt x="1"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0" name="Freeform 207"/>
            <p:cNvSpPr>
              <a:spLocks noEditPoints="1"/>
            </p:cNvSpPr>
            <p:nvPr>
              <p:custDataLst>
                <p:tags r:id="rId203"/>
              </p:custDataLst>
            </p:nvPr>
          </p:nvSpPr>
          <p:spPr bwMode="auto">
            <a:xfrm>
              <a:off x="334565" y="2326678"/>
              <a:ext cx="157163" cy="179785"/>
            </a:xfrm>
            <a:custGeom>
              <a:avLst/>
              <a:gdLst>
                <a:gd name="T0" fmla="*/ 35 w 61"/>
                <a:gd name="T1" fmla="*/ 1 h 70"/>
                <a:gd name="T2" fmla="*/ 16 w 61"/>
                <a:gd name="T3" fmla="*/ 3 h 70"/>
                <a:gd name="T4" fmla="*/ 1 w 61"/>
                <a:gd name="T5" fmla="*/ 35 h 70"/>
                <a:gd name="T6" fmla="*/ 4 w 61"/>
                <a:gd name="T7" fmla="*/ 54 h 70"/>
                <a:gd name="T8" fmla="*/ 23 w 61"/>
                <a:gd name="T9" fmla="*/ 69 h 70"/>
                <a:gd name="T10" fmla="*/ 45 w 61"/>
                <a:gd name="T11" fmla="*/ 67 h 70"/>
                <a:gd name="T12" fmla="*/ 59 w 61"/>
                <a:gd name="T13" fmla="*/ 47 h 70"/>
                <a:gd name="T14" fmla="*/ 57 w 61"/>
                <a:gd name="T15" fmla="*/ 28 h 70"/>
                <a:gd name="T16" fmla="*/ 35 w 61"/>
                <a:gd name="T17" fmla="*/ 1 h 70"/>
                <a:gd name="T18" fmla="*/ 39 w 61"/>
                <a:gd name="T19" fmla="*/ 45 h 70"/>
                <a:gd name="T20" fmla="*/ 37 w 61"/>
                <a:gd name="T21" fmla="*/ 47 h 70"/>
                <a:gd name="T22" fmla="*/ 35 w 61"/>
                <a:gd name="T23" fmla="*/ 49 h 70"/>
                <a:gd name="T24" fmla="*/ 36 w 61"/>
                <a:gd name="T25" fmla="*/ 54 h 70"/>
                <a:gd name="T26" fmla="*/ 35 w 61"/>
                <a:gd name="T27" fmla="*/ 55 h 70"/>
                <a:gd name="T28" fmla="*/ 33 w 61"/>
                <a:gd name="T29" fmla="*/ 54 h 70"/>
                <a:gd name="T30" fmla="*/ 33 w 61"/>
                <a:gd name="T31" fmla="*/ 49 h 70"/>
                <a:gd name="T32" fmla="*/ 30 w 61"/>
                <a:gd name="T33" fmla="*/ 50 h 70"/>
                <a:gd name="T34" fmla="*/ 31 w 61"/>
                <a:gd name="T35" fmla="*/ 54 h 70"/>
                <a:gd name="T36" fmla="*/ 30 w 61"/>
                <a:gd name="T37" fmla="*/ 56 h 70"/>
                <a:gd name="T38" fmla="*/ 28 w 61"/>
                <a:gd name="T39" fmla="*/ 54 h 70"/>
                <a:gd name="T40" fmla="*/ 28 w 61"/>
                <a:gd name="T41" fmla="*/ 50 h 70"/>
                <a:gd name="T42" fmla="*/ 25 w 61"/>
                <a:gd name="T43" fmla="*/ 50 h 70"/>
                <a:gd name="T44" fmla="*/ 22 w 61"/>
                <a:gd name="T45" fmla="*/ 49 h 70"/>
                <a:gd name="T46" fmla="*/ 21 w 61"/>
                <a:gd name="T47" fmla="*/ 48 h 70"/>
                <a:gd name="T48" fmla="*/ 21 w 61"/>
                <a:gd name="T49" fmla="*/ 47 h 70"/>
                <a:gd name="T50" fmla="*/ 22 w 61"/>
                <a:gd name="T51" fmla="*/ 45 h 70"/>
                <a:gd name="T52" fmla="*/ 22 w 61"/>
                <a:gd name="T53" fmla="*/ 45 h 70"/>
                <a:gd name="T54" fmla="*/ 25 w 61"/>
                <a:gd name="T55" fmla="*/ 45 h 70"/>
                <a:gd name="T56" fmla="*/ 27 w 61"/>
                <a:gd name="T57" fmla="*/ 45 h 70"/>
                <a:gd name="T58" fmla="*/ 26 w 61"/>
                <a:gd name="T59" fmla="*/ 37 h 70"/>
                <a:gd name="T60" fmla="*/ 26 w 61"/>
                <a:gd name="T61" fmla="*/ 36 h 70"/>
                <a:gd name="T62" fmla="*/ 23 w 61"/>
                <a:gd name="T63" fmla="*/ 35 h 70"/>
                <a:gd name="T64" fmla="*/ 21 w 61"/>
                <a:gd name="T65" fmla="*/ 33 h 70"/>
                <a:gd name="T66" fmla="*/ 20 w 61"/>
                <a:gd name="T67" fmla="*/ 30 h 70"/>
                <a:gd name="T68" fmla="*/ 20 w 61"/>
                <a:gd name="T69" fmla="*/ 27 h 70"/>
                <a:gd name="T70" fmla="*/ 22 w 61"/>
                <a:gd name="T71" fmla="*/ 24 h 70"/>
                <a:gd name="T72" fmla="*/ 24 w 61"/>
                <a:gd name="T73" fmla="*/ 22 h 70"/>
                <a:gd name="T74" fmla="*/ 24 w 61"/>
                <a:gd name="T75" fmla="*/ 18 h 70"/>
                <a:gd name="T76" fmla="*/ 25 w 61"/>
                <a:gd name="T77" fmla="*/ 17 h 70"/>
                <a:gd name="T78" fmla="*/ 26 w 61"/>
                <a:gd name="T79" fmla="*/ 18 h 70"/>
                <a:gd name="T80" fmla="*/ 27 w 61"/>
                <a:gd name="T81" fmla="*/ 21 h 70"/>
                <a:gd name="T82" fmla="*/ 29 w 61"/>
                <a:gd name="T83" fmla="*/ 21 h 70"/>
                <a:gd name="T84" fmla="*/ 29 w 61"/>
                <a:gd name="T85" fmla="*/ 21 h 70"/>
                <a:gd name="T86" fmla="*/ 29 w 61"/>
                <a:gd name="T87" fmla="*/ 17 h 70"/>
                <a:gd name="T88" fmla="*/ 30 w 61"/>
                <a:gd name="T89" fmla="*/ 16 h 70"/>
                <a:gd name="T90" fmla="*/ 31 w 61"/>
                <a:gd name="T91" fmla="*/ 17 h 70"/>
                <a:gd name="T92" fmla="*/ 32 w 61"/>
                <a:gd name="T93" fmla="*/ 21 h 70"/>
                <a:gd name="T94" fmla="*/ 34 w 61"/>
                <a:gd name="T95" fmla="*/ 21 h 70"/>
                <a:gd name="T96" fmla="*/ 35 w 61"/>
                <a:gd name="T97" fmla="*/ 21 h 70"/>
                <a:gd name="T98" fmla="*/ 36 w 61"/>
                <a:gd name="T99" fmla="*/ 21 h 70"/>
                <a:gd name="T100" fmla="*/ 36 w 61"/>
                <a:gd name="T101" fmla="*/ 22 h 70"/>
                <a:gd name="T102" fmla="*/ 36 w 61"/>
                <a:gd name="T103" fmla="*/ 23 h 70"/>
                <a:gd name="T104" fmla="*/ 36 w 61"/>
                <a:gd name="T105" fmla="*/ 25 h 70"/>
                <a:gd name="T106" fmla="*/ 35 w 61"/>
                <a:gd name="T107" fmla="*/ 26 h 70"/>
                <a:gd name="T108" fmla="*/ 33 w 61"/>
                <a:gd name="T109" fmla="*/ 25 h 70"/>
                <a:gd name="T110" fmla="*/ 32 w 61"/>
                <a:gd name="T111" fmla="*/ 25 h 70"/>
                <a:gd name="T112" fmla="*/ 33 w 61"/>
                <a:gd name="T113" fmla="*/ 33 h 70"/>
                <a:gd name="T114" fmla="*/ 37 w 61"/>
                <a:gd name="T115" fmla="*/ 35 h 70"/>
                <a:gd name="T116" fmla="*/ 40 w 61"/>
                <a:gd name="T117" fmla="*/ 40 h 70"/>
                <a:gd name="T118" fmla="*/ 39 w 61"/>
                <a:gd name="T11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0">
                  <a:moveTo>
                    <a:pt x="35" y="1"/>
                  </a:moveTo>
                  <a:cubicBezTo>
                    <a:pt x="16" y="3"/>
                    <a:pt x="16" y="3"/>
                    <a:pt x="16" y="3"/>
                  </a:cubicBezTo>
                  <a:cubicBezTo>
                    <a:pt x="7" y="4"/>
                    <a:pt x="0" y="26"/>
                    <a:pt x="1" y="35"/>
                  </a:cubicBezTo>
                  <a:cubicBezTo>
                    <a:pt x="4" y="54"/>
                    <a:pt x="4" y="54"/>
                    <a:pt x="4" y="54"/>
                  </a:cubicBezTo>
                  <a:cubicBezTo>
                    <a:pt x="5" y="64"/>
                    <a:pt x="13" y="70"/>
                    <a:pt x="23" y="69"/>
                  </a:cubicBezTo>
                  <a:cubicBezTo>
                    <a:pt x="45" y="67"/>
                    <a:pt x="45" y="67"/>
                    <a:pt x="45" y="67"/>
                  </a:cubicBezTo>
                  <a:cubicBezTo>
                    <a:pt x="54" y="65"/>
                    <a:pt x="61" y="57"/>
                    <a:pt x="59" y="47"/>
                  </a:cubicBezTo>
                  <a:cubicBezTo>
                    <a:pt x="57" y="28"/>
                    <a:pt x="57" y="28"/>
                    <a:pt x="57" y="28"/>
                  </a:cubicBezTo>
                  <a:cubicBezTo>
                    <a:pt x="56" y="19"/>
                    <a:pt x="44" y="0"/>
                    <a:pt x="35" y="1"/>
                  </a:cubicBezTo>
                  <a:close/>
                  <a:moveTo>
                    <a:pt x="39" y="45"/>
                  </a:moveTo>
                  <a:cubicBezTo>
                    <a:pt x="39" y="46"/>
                    <a:pt x="38" y="47"/>
                    <a:pt x="37" y="47"/>
                  </a:cubicBezTo>
                  <a:cubicBezTo>
                    <a:pt x="37" y="48"/>
                    <a:pt x="36" y="48"/>
                    <a:pt x="35" y="49"/>
                  </a:cubicBezTo>
                  <a:cubicBezTo>
                    <a:pt x="36" y="54"/>
                    <a:pt x="36" y="54"/>
                    <a:pt x="36" y="54"/>
                  </a:cubicBezTo>
                  <a:cubicBezTo>
                    <a:pt x="36" y="54"/>
                    <a:pt x="36" y="55"/>
                    <a:pt x="35" y="55"/>
                  </a:cubicBezTo>
                  <a:cubicBezTo>
                    <a:pt x="34" y="55"/>
                    <a:pt x="34" y="55"/>
                    <a:pt x="33" y="54"/>
                  </a:cubicBezTo>
                  <a:cubicBezTo>
                    <a:pt x="33" y="49"/>
                    <a:pt x="33" y="49"/>
                    <a:pt x="33" y="49"/>
                  </a:cubicBezTo>
                  <a:cubicBezTo>
                    <a:pt x="32" y="50"/>
                    <a:pt x="31" y="50"/>
                    <a:pt x="30" y="50"/>
                  </a:cubicBezTo>
                  <a:cubicBezTo>
                    <a:pt x="31" y="54"/>
                    <a:pt x="31" y="54"/>
                    <a:pt x="31" y="54"/>
                  </a:cubicBezTo>
                  <a:cubicBezTo>
                    <a:pt x="31" y="55"/>
                    <a:pt x="30" y="56"/>
                    <a:pt x="30" y="56"/>
                  </a:cubicBezTo>
                  <a:cubicBezTo>
                    <a:pt x="29" y="56"/>
                    <a:pt x="28" y="55"/>
                    <a:pt x="28" y="54"/>
                  </a:cubicBezTo>
                  <a:cubicBezTo>
                    <a:pt x="28" y="50"/>
                    <a:pt x="28" y="50"/>
                    <a:pt x="28" y="50"/>
                  </a:cubicBezTo>
                  <a:cubicBezTo>
                    <a:pt x="27" y="50"/>
                    <a:pt x="26" y="50"/>
                    <a:pt x="25" y="50"/>
                  </a:cubicBezTo>
                  <a:cubicBezTo>
                    <a:pt x="23" y="50"/>
                    <a:pt x="22" y="50"/>
                    <a:pt x="22" y="49"/>
                  </a:cubicBezTo>
                  <a:cubicBezTo>
                    <a:pt x="21" y="49"/>
                    <a:pt x="21" y="49"/>
                    <a:pt x="21" y="48"/>
                  </a:cubicBezTo>
                  <a:cubicBezTo>
                    <a:pt x="21" y="48"/>
                    <a:pt x="21" y="47"/>
                    <a:pt x="21" y="47"/>
                  </a:cubicBezTo>
                  <a:cubicBezTo>
                    <a:pt x="21" y="46"/>
                    <a:pt x="21" y="46"/>
                    <a:pt x="22" y="45"/>
                  </a:cubicBezTo>
                  <a:cubicBezTo>
                    <a:pt x="22" y="45"/>
                    <a:pt x="22" y="45"/>
                    <a:pt x="22" y="45"/>
                  </a:cubicBezTo>
                  <a:cubicBezTo>
                    <a:pt x="23" y="45"/>
                    <a:pt x="24" y="45"/>
                    <a:pt x="25" y="45"/>
                  </a:cubicBezTo>
                  <a:cubicBezTo>
                    <a:pt x="26" y="45"/>
                    <a:pt x="26" y="45"/>
                    <a:pt x="27" y="45"/>
                  </a:cubicBezTo>
                  <a:cubicBezTo>
                    <a:pt x="26" y="37"/>
                    <a:pt x="26" y="37"/>
                    <a:pt x="26" y="37"/>
                  </a:cubicBezTo>
                  <a:cubicBezTo>
                    <a:pt x="26" y="36"/>
                    <a:pt x="26" y="36"/>
                    <a:pt x="26" y="36"/>
                  </a:cubicBezTo>
                  <a:cubicBezTo>
                    <a:pt x="25" y="36"/>
                    <a:pt x="24" y="36"/>
                    <a:pt x="23" y="35"/>
                  </a:cubicBezTo>
                  <a:cubicBezTo>
                    <a:pt x="22" y="34"/>
                    <a:pt x="22" y="34"/>
                    <a:pt x="21" y="33"/>
                  </a:cubicBezTo>
                  <a:cubicBezTo>
                    <a:pt x="20" y="32"/>
                    <a:pt x="20" y="31"/>
                    <a:pt x="20" y="30"/>
                  </a:cubicBezTo>
                  <a:cubicBezTo>
                    <a:pt x="20" y="29"/>
                    <a:pt x="20" y="28"/>
                    <a:pt x="20" y="27"/>
                  </a:cubicBezTo>
                  <a:cubicBezTo>
                    <a:pt x="20" y="26"/>
                    <a:pt x="21" y="25"/>
                    <a:pt x="22" y="24"/>
                  </a:cubicBezTo>
                  <a:cubicBezTo>
                    <a:pt x="22" y="23"/>
                    <a:pt x="23" y="23"/>
                    <a:pt x="24" y="22"/>
                  </a:cubicBezTo>
                  <a:cubicBezTo>
                    <a:pt x="24" y="18"/>
                    <a:pt x="24" y="18"/>
                    <a:pt x="24" y="18"/>
                  </a:cubicBezTo>
                  <a:cubicBezTo>
                    <a:pt x="24" y="17"/>
                    <a:pt x="24" y="17"/>
                    <a:pt x="25" y="17"/>
                  </a:cubicBezTo>
                  <a:cubicBezTo>
                    <a:pt x="26" y="17"/>
                    <a:pt x="26" y="17"/>
                    <a:pt x="26" y="18"/>
                  </a:cubicBezTo>
                  <a:cubicBezTo>
                    <a:pt x="27" y="21"/>
                    <a:pt x="27" y="21"/>
                    <a:pt x="27" y="21"/>
                  </a:cubicBezTo>
                  <a:cubicBezTo>
                    <a:pt x="28" y="21"/>
                    <a:pt x="28" y="21"/>
                    <a:pt x="29" y="21"/>
                  </a:cubicBezTo>
                  <a:cubicBezTo>
                    <a:pt x="29" y="21"/>
                    <a:pt x="29" y="21"/>
                    <a:pt x="29" y="21"/>
                  </a:cubicBezTo>
                  <a:cubicBezTo>
                    <a:pt x="29" y="17"/>
                    <a:pt x="29" y="17"/>
                    <a:pt x="29" y="17"/>
                  </a:cubicBezTo>
                  <a:cubicBezTo>
                    <a:pt x="29" y="17"/>
                    <a:pt x="29" y="16"/>
                    <a:pt x="30" y="16"/>
                  </a:cubicBezTo>
                  <a:cubicBezTo>
                    <a:pt x="31" y="16"/>
                    <a:pt x="31" y="16"/>
                    <a:pt x="31" y="17"/>
                  </a:cubicBezTo>
                  <a:cubicBezTo>
                    <a:pt x="32" y="21"/>
                    <a:pt x="32" y="21"/>
                    <a:pt x="32" y="21"/>
                  </a:cubicBezTo>
                  <a:cubicBezTo>
                    <a:pt x="33" y="21"/>
                    <a:pt x="33" y="21"/>
                    <a:pt x="34" y="21"/>
                  </a:cubicBezTo>
                  <a:cubicBezTo>
                    <a:pt x="34" y="21"/>
                    <a:pt x="35" y="21"/>
                    <a:pt x="35" y="21"/>
                  </a:cubicBezTo>
                  <a:cubicBezTo>
                    <a:pt x="35" y="21"/>
                    <a:pt x="36" y="21"/>
                    <a:pt x="36" y="21"/>
                  </a:cubicBezTo>
                  <a:cubicBezTo>
                    <a:pt x="36" y="21"/>
                    <a:pt x="36" y="21"/>
                    <a:pt x="36" y="22"/>
                  </a:cubicBezTo>
                  <a:cubicBezTo>
                    <a:pt x="36" y="22"/>
                    <a:pt x="36" y="23"/>
                    <a:pt x="36" y="23"/>
                  </a:cubicBezTo>
                  <a:cubicBezTo>
                    <a:pt x="36" y="24"/>
                    <a:pt x="36" y="25"/>
                    <a:pt x="36" y="25"/>
                  </a:cubicBezTo>
                  <a:cubicBezTo>
                    <a:pt x="36" y="25"/>
                    <a:pt x="36" y="26"/>
                    <a:pt x="35" y="26"/>
                  </a:cubicBezTo>
                  <a:cubicBezTo>
                    <a:pt x="35" y="26"/>
                    <a:pt x="34" y="25"/>
                    <a:pt x="33" y="25"/>
                  </a:cubicBezTo>
                  <a:cubicBezTo>
                    <a:pt x="33" y="25"/>
                    <a:pt x="33" y="25"/>
                    <a:pt x="32" y="25"/>
                  </a:cubicBezTo>
                  <a:cubicBezTo>
                    <a:pt x="33" y="33"/>
                    <a:pt x="33" y="33"/>
                    <a:pt x="33" y="33"/>
                  </a:cubicBezTo>
                  <a:cubicBezTo>
                    <a:pt x="35" y="34"/>
                    <a:pt x="36" y="35"/>
                    <a:pt x="37" y="35"/>
                  </a:cubicBezTo>
                  <a:cubicBezTo>
                    <a:pt x="39" y="37"/>
                    <a:pt x="40" y="38"/>
                    <a:pt x="40" y="40"/>
                  </a:cubicBezTo>
                  <a:cubicBezTo>
                    <a:pt x="40" y="42"/>
                    <a:pt x="40" y="43"/>
                    <a:pt x="39"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1" name="Freeform 208"/>
            <p:cNvSpPr/>
            <p:nvPr>
              <p:custDataLst>
                <p:tags r:id="rId204"/>
              </p:custDataLst>
            </p:nvPr>
          </p:nvSpPr>
          <p:spPr bwMode="auto">
            <a:xfrm>
              <a:off x="3458766" y="1848047"/>
              <a:ext cx="64294" cy="48816"/>
            </a:xfrm>
            <a:custGeom>
              <a:avLst/>
              <a:gdLst>
                <a:gd name="T0" fmla="*/ 12 w 25"/>
                <a:gd name="T1" fmla="*/ 18 h 19"/>
                <a:gd name="T2" fmla="*/ 16 w 25"/>
                <a:gd name="T3" fmla="*/ 17 h 19"/>
                <a:gd name="T4" fmla="*/ 24 w 25"/>
                <a:gd name="T5" fmla="*/ 16 h 19"/>
                <a:gd name="T6" fmla="*/ 25 w 25"/>
                <a:gd name="T7" fmla="*/ 2 h 19"/>
                <a:gd name="T8" fmla="*/ 23 w 25"/>
                <a:gd name="T9" fmla="*/ 0 h 19"/>
                <a:gd name="T10" fmla="*/ 15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2" name="Freeform 209"/>
            <p:cNvSpPr/>
            <p:nvPr>
              <p:custDataLst>
                <p:tags r:id="rId205"/>
              </p:custDataLst>
            </p:nvPr>
          </p:nvSpPr>
          <p:spPr bwMode="auto">
            <a:xfrm>
              <a:off x="3520678" y="1876621"/>
              <a:ext cx="64294" cy="42863"/>
            </a:xfrm>
            <a:custGeom>
              <a:avLst/>
              <a:gdLst>
                <a:gd name="T0" fmla="*/ 24 w 25"/>
                <a:gd name="T1" fmla="*/ 8 h 17"/>
                <a:gd name="T2" fmla="*/ 1 w 25"/>
                <a:gd name="T3" fmla="*/ 5 h 17"/>
                <a:gd name="T4" fmla="*/ 1 w 25"/>
                <a:gd name="T5" fmla="*/ 5 h 17"/>
                <a:gd name="T6" fmla="*/ 1 w 25"/>
                <a:gd name="T7" fmla="*/ 5 h 17"/>
                <a:gd name="T8" fmla="*/ 1 w 25"/>
                <a:gd name="T9" fmla="*/ 5 h 17"/>
                <a:gd name="T10" fmla="*/ 1 w 25"/>
                <a:gd name="T11" fmla="*/ 7 h 17"/>
                <a:gd name="T12" fmla="*/ 2 w 25"/>
                <a:gd name="T13" fmla="*/ 7 h 17"/>
                <a:gd name="T14" fmla="*/ 21 w 25"/>
                <a:gd name="T15" fmla="*/ 16 h 17"/>
                <a:gd name="T16" fmla="*/ 22 w 25"/>
                <a:gd name="T17" fmla="*/ 15 h 17"/>
                <a:gd name="T18" fmla="*/ 8 w 25"/>
                <a:gd name="T19" fmla="*/ 6 h 17"/>
                <a:gd name="T20" fmla="*/ 23 w 25"/>
                <a:gd name="T21" fmla="*/ 9 h 17"/>
                <a:gd name="T22" fmla="*/ 24 w 25"/>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3" name="Freeform 210"/>
            <p:cNvSpPr/>
            <p:nvPr>
              <p:custDataLst>
                <p:tags r:id="rId206"/>
              </p:custDataLst>
            </p:nvPr>
          </p:nvSpPr>
          <p:spPr bwMode="auto">
            <a:xfrm>
              <a:off x="3502819" y="1961156"/>
              <a:ext cx="7144" cy="17860"/>
            </a:xfrm>
            <a:custGeom>
              <a:avLst/>
              <a:gdLst>
                <a:gd name="T0" fmla="*/ 0 w 3"/>
                <a:gd name="T1" fmla="*/ 7 h 7"/>
                <a:gd name="T2" fmla="*/ 3 w 3"/>
                <a:gd name="T3" fmla="*/ 7 h 7"/>
                <a:gd name="T4" fmla="*/ 2 w 3"/>
                <a:gd name="T5" fmla="*/ 0 h 7"/>
                <a:gd name="T6" fmla="*/ 0 w 3"/>
                <a:gd name="T7" fmla="*/ 1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1" y="7"/>
                    <a:pt x="2" y="7"/>
                    <a:pt x="3" y="7"/>
                  </a:cubicBezTo>
                  <a:cubicBezTo>
                    <a:pt x="2" y="0"/>
                    <a:pt x="2" y="0"/>
                    <a:pt x="2" y="0"/>
                  </a:cubicBezTo>
                  <a:cubicBezTo>
                    <a:pt x="1" y="0"/>
                    <a:pt x="0" y="1"/>
                    <a:pt x="0" y="1"/>
                  </a:cubicBezTo>
                  <a:lnTo>
                    <a:pt x="0" y="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4" name="Freeform 211"/>
            <p:cNvSpPr/>
            <p:nvPr>
              <p:custDataLst>
                <p:tags r:id="rId207"/>
              </p:custDataLst>
            </p:nvPr>
          </p:nvSpPr>
          <p:spPr bwMode="auto">
            <a:xfrm>
              <a:off x="3505201" y="1992112"/>
              <a:ext cx="10715" cy="20241"/>
            </a:xfrm>
            <a:custGeom>
              <a:avLst/>
              <a:gdLst>
                <a:gd name="T0" fmla="*/ 1 w 4"/>
                <a:gd name="T1" fmla="*/ 8 h 8"/>
                <a:gd name="T2" fmla="*/ 4 w 4"/>
                <a:gd name="T3" fmla="*/ 7 h 8"/>
                <a:gd name="T4" fmla="*/ 3 w 4"/>
                <a:gd name="T5" fmla="*/ 1 h 8"/>
                <a:gd name="T6" fmla="*/ 0 w 4"/>
                <a:gd name="T7" fmla="*/ 0 h 8"/>
                <a:gd name="T8" fmla="*/ 1 w 4"/>
                <a:gd name="T9" fmla="*/ 8 h 8"/>
              </a:gdLst>
              <a:ahLst/>
              <a:cxnLst>
                <a:cxn ang="0">
                  <a:pos x="T0" y="T1"/>
                </a:cxn>
                <a:cxn ang="0">
                  <a:pos x="T2" y="T3"/>
                </a:cxn>
                <a:cxn ang="0">
                  <a:pos x="T4" y="T5"/>
                </a:cxn>
                <a:cxn ang="0">
                  <a:pos x="T6" y="T7"/>
                </a:cxn>
                <a:cxn ang="0">
                  <a:pos x="T8" y="T9"/>
                </a:cxn>
              </a:cxnLst>
              <a:rect l="0" t="0" r="r" b="b"/>
              <a:pathLst>
                <a:path w="4" h="8">
                  <a:moveTo>
                    <a:pt x="1" y="8"/>
                  </a:moveTo>
                  <a:cubicBezTo>
                    <a:pt x="2" y="8"/>
                    <a:pt x="3" y="8"/>
                    <a:pt x="4" y="7"/>
                  </a:cubicBezTo>
                  <a:cubicBezTo>
                    <a:pt x="3" y="1"/>
                    <a:pt x="3" y="1"/>
                    <a:pt x="3" y="1"/>
                  </a:cubicBezTo>
                  <a:cubicBezTo>
                    <a:pt x="2" y="1"/>
                    <a:pt x="1" y="0"/>
                    <a:pt x="0" y="0"/>
                  </a:cubicBezTo>
                  <a:lnTo>
                    <a:pt x="1" y="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5" name="Freeform 212"/>
            <p:cNvSpPr>
              <a:spLocks noEditPoints="1"/>
            </p:cNvSpPr>
            <p:nvPr>
              <p:custDataLst>
                <p:tags r:id="rId208"/>
              </p:custDataLst>
            </p:nvPr>
          </p:nvSpPr>
          <p:spPr bwMode="auto">
            <a:xfrm>
              <a:off x="3430190" y="1894481"/>
              <a:ext cx="157163" cy="182166"/>
            </a:xfrm>
            <a:custGeom>
              <a:avLst/>
              <a:gdLst>
                <a:gd name="T0" fmla="*/ 35 w 61"/>
                <a:gd name="T1" fmla="*/ 2 h 71"/>
                <a:gd name="T2" fmla="*/ 17 w 61"/>
                <a:gd name="T3" fmla="*/ 4 h 71"/>
                <a:gd name="T4" fmla="*/ 2 w 61"/>
                <a:gd name="T5" fmla="*/ 36 h 71"/>
                <a:gd name="T6" fmla="*/ 4 w 61"/>
                <a:gd name="T7" fmla="*/ 55 h 71"/>
                <a:gd name="T8" fmla="*/ 23 w 61"/>
                <a:gd name="T9" fmla="*/ 70 h 71"/>
                <a:gd name="T10" fmla="*/ 45 w 61"/>
                <a:gd name="T11" fmla="*/ 67 h 71"/>
                <a:gd name="T12" fmla="*/ 60 w 61"/>
                <a:gd name="T13" fmla="*/ 48 h 71"/>
                <a:gd name="T14" fmla="*/ 57 w 61"/>
                <a:gd name="T15" fmla="*/ 29 h 71"/>
                <a:gd name="T16" fmla="*/ 35 w 61"/>
                <a:gd name="T17" fmla="*/ 2 h 71"/>
                <a:gd name="T18" fmla="*/ 40 w 61"/>
                <a:gd name="T19" fmla="*/ 45 h 71"/>
                <a:gd name="T20" fmla="*/ 38 w 61"/>
                <a:gd name="T21" fmla="*/ 48 h 71"/>
                <a:gd name="T22" fmla="*/ 36 w 61"/>
                <a:gd name="T23" fmla="*/ 49 h 71"/>
                <a:gd name="T24" fmla="*/ 36 w 61"/>
                <a:gd name="T25" fmla="*/ 54 h 71"/>
                <a:gd name="T26" fmla="*/ 35 w 61"/>
                <a:gd name="T27" fmla="*/ 56 h 71"/>
                <a:gd name="T28" fmla="*/ 34 w 61"/>
                <a:gd name="T29" fmla="*/ 55 h 71"/>
                <a:gd name="T30" fmla="*/ 33 w 61"/>
                <a:gd name="T31" fmla="*/ 50 h 71"/>
                <a:gd name="T32" fmla="*/ 31 w 61"/>
                <a:gd name="T33" fmla="*/ 51 h 71"/>
                <a:gd name="T34" fmla="*/ 31 w 61"/>
                <a:gd name="T35" fmla="*/ 55 h 71"/>
                <a:gd name="T36" fmla="*/ 30 w 61"/>
                <a:gd name="T37" fmla="*/ 56 h 71"/>
                <a:gd name="T38" fmla="*/ 29 w 61"/>
                <a:gd name="T39" fmla="*/ 55 h 71"/>
                <a:gd name="T40" fmla="*/ 28 w 61"/>
                <a:gd name="T41" fmla="*/ 51 h 71"/>
                <a:gd name="T42" fmla="*/ 25 w 61"/>
                <a:gd name="T43" fmla="*/ 51 h 71"/>
                <a:gd name="T44" fmla="*/ 22 w 61"/>
                <a:gd name="T45" fmla="*/ 50 h 71"/>
                <a:gd name="T46" fmla="*/ 22 w 61"/>
                <a:gd name="T47" fmla="*/ 49 h 71"/>
                <a:gd name="T48" fmla="*/ 22 w 61"/>
                <a:gd name="T49" fmla="*/ 48 h 71"/>
                <a:gd name="T50" fmla="*/ 22 w 61"/>
                <a:gd name="T51" fmla="*/ 46 h 71"/>
                <a:gd name="T52" fmla="*/ 22 w 61"/>
                <a:gd name="T53" fmla="*/ 46 h 71"/>
                <a:gd name="T54" fmla="*/ 25 w 61"/>
                <a:gd name="T55" fmla="*/ 46 h 71"/>
                <a:gd name="T56" fmla="*/ 28 w 61"/>
                <a:gd name="T57" fmla="*/ 46 h 71"/>
                <a:gd name="T58" fmla="*/ 26 w 61"/>
                <a:gd name="T59" fmla="*/ 37 h 71"/>
                <a:gd name="T60" fmla="*/ 26 w 61"/>
                <a:gd name="T61" fmla="*/ 37 h 71"/>
                <a:gd name="T62" fmla="*/ 23 w 61"/>
                <a:gd name="T63" fmla="*/ 36 h 71"/>
                <a:gd name="T64" fmla="*/ 21 w 61"/>
                <a:gd name="T65" fmla="*/ 34 h 71"/>
                <a:gd name="T66" fmla="*/ 20 w 61"/>
                <a:gd name="T67" fmla="*/ 30 h 71"/>
                <a:gd name="T68" fmla="*/ 20 w 61"/>
                <a:gd name="T69" fmla="*/ 28 h 71"/>
                <a:gd name="T70" fmla="*/ 22 w 61"/>
                <a:gd name="T71" fmla="*/ 25 h 71"/>
                <a:gd name="T72" fmla="*/ 25 w 61"/>
                <a:gd name="T73" fmla="*/ 23 h 71"/>
                <a:gd name="T74" fmla="*/ 24 w 61"/>
                <a:gd name="T75" fmla="*/ 19 h 71"/>
                <a:gd name="T76" fmla="*/ 25 w 61"/>
                <a:gd name="T77" fmla="*/ 18 h 71"/>
                <a:gd name="T78" fmla="*/ 27 w 61"/>
                <a:gd name="T79" fmla="*/ 19 h 71"/>
                <a:gd name="T80" fmla="*/ 27 w 61"/>
                <a:gd name="T81" fmla="*/ 22 h 71"/>
                <a:gd name="T82" fmla="*/ 29 w 61"/>
                <a:gd name="T83" fmla="*/ 22 h 71"/>
                <a:gd name="T84" fmla="*/ 30 w 61"/>
                <a:gd name="T85" fmla="*/ 22 h 71"/>
                <a:gd name="T86" fmla="*/ 29 w 61"/>
                <a:gd name="T87" fmla="*/ 18 h 71"/>
                <a:gd name="T88" fmla="*/ 30 w 61"/>
                <a:gd name="T89" fmla="*/ 17 h 71"/>
                <a:gd name="T90" fmla="*/ 32 w 61"/>
                <a:gd name="T91" fmla="*/ 18 h 71"/>
                <a:gd name="T92" fmla="*/ 32 w 61"/>
                <a:gd name="T93" fmla="*/ 22 h 71"/>
                <a:gd name="T94" fmla="*/ 34 w 61"/>
                <a:gd name="T95" fmla="*/ 22 h 71"/>
                <a:gd name="T96" fmla="*/ 35 w 61"/>
                <a:gd name="T97" fmla="*/ 22 h 71"/>
                <a:gd name="T98" fmla="*/ 36 w 61"/>
                <a:gd name="T99" fmla="*/ 22 h 71"/>
                <a:gd name="T100" fmla="*/ 37 w 61"/>
                <a:gd name="T101" fmla="*/ 23 h 71"/>
                <a:gd name="T102" fmla="*/ 37 w 61"/>
                <a:gd name="T103" fmla="*/ 24 h 71"/>
                <a:gd name="T104" fmla="*/ 36 w 61"/>
                <a:gd name="T105" fmla="*/ 26 h 71"/>
                <a:gd name="T106" fmla="*/ 36 w 61"/>
                <a:gd name="T107" fmla="*/ 26 h 71"/>
                <a:gd name="T108" fmla="*/ 33 w 61"/>
                <a:gd name="T109" fmla="*/ 26 h 71"/>
                <a:gd name="T110" fmla="*/ 33 w 61"/>
                <a:gd name="T111" fmla="*/ 26 h 71"/>
                <a:gd name="T112" fmla="*/ 34 w 61"/>
                <a:gd name="T113" fmla="*/ 34 h 71"/>
                <a:gd name="T114" fmla="*/ 38 w 61"/>
                <a:gd name="T115" fmla="*/ 36 h 71"/>
                <a:gd name="T116" fmla="*/ 40 w 61"/>
                <a:gd name="T117" fmla="*/ 41 h 71"/>
                <a:gd name="T118" fmla="*/ 40 w 61"/>
                <a:gd name="T11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6" name="Freeform 213"/>
            <p:cNvSpPr>
              <a:spLocks noEditPoints="1"/>
            </p:cNvSpPr>
            <p:nvPr>
              <p:custDataLst>
                <p:tags r:id="rId209"/>
              </p:custDataLst>
            </p:nvPr>
          </p:nvSpPr>
          <p:spPr bwMode="auto">
            <a:xfrm>
              <a:off x="483394" y="2725537"/>
              <a:ext cx="92869" cy="95250"/>
            </a:xfrm>
            <a:custGeom>
              <a:avLst/>
              <a:gdLst>
                <a:gd name="T0" fmla="*/ 15 w 36"/>
                <a:gd name="T1" fmla="*/ 2 h 37"/>
                <a:gd name="T2" fmla="*/ 1 w 36"/>
                <a:gd name="T3" fmla="*/ 21 h 37"/>
                <a:gd name="T4" fmla="*/ 20 w 36"/>
                <a:gd name="T5" fmla="*/ 36 h 37"/>
                <a:gd name="T6" fmla="*/ 35 w 36"/>
                <a:gd name="T7" fmla="*/ 16 h 37"/>
                <a:gd name="T8" fmla="*/ 15 w 36"/>
                <a:gd name="T9" fmla="*/ 2 h 37"/>
                <a:gd name="T10" fmla="*/ 20 w 36"/>
                <a:gd name="T11" fmla="*/ 32 h 37"/>
                <a:gd name="T12" fmla="*/ 4 w 36"/>
                <a:gd name="T13" fmla="*/ 21 h 37"/>
                <a:gd name="T14" fmla="*/ 16 w 36"/>
                <a:gd name="T15" fmla="*/ 5 h 37"/>
                <a:gd name="T16" fmla="*/ 32 w 36"/>
                <a:gd name="T17" fmla="*/ 17 h 37"/>
                <a:gd name="T18" fmla="*/ 20 w 36"/>
                <a:gd name="T1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5" y="2"/>
                  </a:moveTo>
                  <a:cubicBezTo>
                    <a:pt x="6" y="3"/>
                    <a:pt x="0" y="12"/>
                    <a:pt x="1" y="21"/>
                  </a:cubicBezTo>
                  <a:cubicBezTo>
                    <a:pt x="2" y="31"/>
                    <a:pt x="11" y="37"/>
                    <a:pt x="20" y="36"/>
                  </a:cubicBezTo>
                  <a:cubicBezTo>
                    <a:pt x="30" y="34"/>
                    <a:pt x="36" y="26"/>
                    <a:pt x="35" y="16"/>
                  </a:cubicBezTo>
                  <a:cubicBezTo>
                    <a:pt x="34" y="7"/>
                    <a:pt x="25" y="0"/>
                    <a:pt x="15" y="2"/>
                  </a:cubicBezTo>
                  <a:close/>
                  <a:moveTo>
                    <a:pt x="20" y="32"/>
                  </a:moveTo>
                  <a:cubicBezTo>
                    <a:pt x="12" y="34"/>
                    <a:pt x="5" y="28"/>
                    <a:pt x="4" y="21"/>
                  </a:cubicBezTo>
                  <a:cubicBezTo>
                    <a:pt x="3" y="13"/>
                    <a:pt x="8" y="6"/>
                    <a:pt x="16" y="5"/>
                  </a:cubicBezTo>
                  <a:cubicBezTo>
                    <a:pt x="23" y="4"/>
                    <a:pt x="30" y="9"/>
                    <a:pt x="32" y="17"/>
                  </a:cubicBezTo>
                  <a:cubicBezTo>
                    <a:pt x="33" y="24"/>
                    <a:pt x="27" y="31"/>
                    <a:pt x="20" y="3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7" name="Freeform 214"/>
            <p:cNvSpPr>
              <a:spLocks noEditPoints="1"/>
            </p:cNvSpPr>
            <p:nvPr>
              <p:custDataLst>
                <p:tags r:id="rId210"/>
              </p:custDataLst>
            </p:nvPr>
          </p:nvSpPr>
          <p:spPr bwMode="auto">
            <a:xfrm>
              <a:off x="514351" y="2743397"/>
              <a:ext cx="30956" cy="59531"/>
            </a:xfrm>
            <a:custGeom>
              <a:avLst/>
              <a:gdLst>
                <a:gd name="T0" fmla="*/ 8 w 12"/>
                <a:gd name="T1" fmla="*/ 10 h 23"/>
                <a:gd name="T2" fmla="*/ 8 w 12"/>
                <a:gd name="T3" fmla="*/ 6 h 23"/>
                <a:gd name="T4" fmla="*/ 8 w 12"/>
                <a:gd name="T5" fmla="*/ 6 h 23"/>
                <a:gd name="T6" fmla="*/ 9 w 12"/>
                <a:gd name="T7" fmla="*/ 6 h 23"/>
                <a:gd name="T8" fmla="*/ 10 w 12"/>
                <a:gd name="T9" fmla="*/ 5 h 23"/>
                <a:gd name="T10" fmla="*/ 10 w 12"/>
                <a:gd name="T11" fmla="*/ 5 h 23"/>
                <a:gd name="T12" fmla="*/ 10 w 12"/>
                <a:gd name="T13" fmla="*/ 4 h 23"/>
                <a:gd name="T14" fmla="*/ 10 w 12"/>
                <a:gd name="T15" fmla="*/ 3 h 23"/>
                <a:gd name="T16" fmla="*/ 9 w 12"/>
                <a:gd name="T17" fmla="*/ 3 h 23"/>
                <a:gd name="T18" fmla="*/ 8 w 12"/>
                <a:gd name="T19" fmla="*/ 3 h 23"/>
                <a:gd name="T20" fmla="*/ 7 w 12"/>
                <a:gd name="T21" fmla="*/ 3 h 23"/>
                <a:gd name="T22" fmla="*/ 7 w 12"/>
                <a:gd name="T23" fmla="*/ 1 h 23"/>
                <a:gd name="T24" fmla="*/ 6 w 12"/>
                <a:gd name="T25" fmla="*/ 0 h 23"/>
                <a:gd name="T26" fmla="*/ 6 w 12"/>
                <a:gd name="T27" fmla="*/ 1 h 23"/>
                <a:gd name="T28" fmla="*/ 6 w 12"/>
                <a:gd name="T29" fmla="*/ 3 h 23"/>
                <a:gd name="T30" fmla="*/ 6 w 12"/>
                <a:gd name="T31" fmla="*/ 3 h 23"/>
                <a:gd name="T32" fmla="*/ 4 w 12"/>
                <a:gd name="T33" fmla="*/ 4 h 23"/>
                <a:gd name="T34" fmla="*/ 4 w 12"/>
                <a:gd name="T35" fmla="*/ 1 h 23"/>
                <a:gd name="T36" fmla="*/ 3 w 12"/>
                <a:gd name="T37" fmla="*/ 1 h 23"/>
                <a:gd name="T38" fmla="*/ 3 w 12"/>
                <a:gd name="T39" fmla="*/ 2 h 23"/>
                <a:gd name="T40" fmla="*/ 3 w 12"/>
                <a:gd name="T41" fmla="*/ 4 h 23"/>
                <a:gd name="T42" fmla="*/ 1 w 12"/>
                <a:gd name="T43" fmla="*/ 5 h 23"/>
                <a:gd name="T44" fmla="*/ 1 w 12"/>
                <a:gd name="T45" fmla="*/ 7 h 23"/>
                <a:gd name="T46" fmla="*/ 0 w 12"/>
                <a:gd name="T47" fmla="*/ 8 h 23"/>
                <a:gd name="T48" fmla="*/ 1 w 12"/>
                <a:gd name="T49" fmla="*/ 10 h 23"/>
                <a:gd name="T50" fmla="*/ 2 w 12"/>
                <a:gd name="T51" fmla="*/ 11 h 23"/>
                <a:gd name="T52" fmla="*/ 4 w 12"/>
                <a:gd name="T53" fmla="*/ 12 h 23"/>
                <a:gd name="T54" fmla="*/ 4 w 12"/>
                <a:gd name="T55" fmla="*/ 12 h 23"/>
                <a:gd name="T56" fmla="*/ 5 w 12"/>
                <a:gd name="T57" fmla="*/ 17 h 23"/>
                <a:gd name="T58" fmla="*/ 4 w 12"/>
                <a:gd name="T59" fmla="*/ 17 h 23"/>
                <a:gd name="T60" fmla="*/ 2 w 12"/>
                <a:gd name="T61" fmla="*/ 17 h 23"/>
                <a:gd name="T62" fmla="*/ 2 w 12"/>
                <a:gd name="T63" fmla="*/ 18 h 23"/>
                <a:gd name="T64" fmla="*/ 2 w 12"/>
                <a:gd name="T65" fmla="*/ 18 h 23"/>
                <a:gd name="T66" fmla="*/ 2 w 12"/>
                <a:gd name="T67" fmla="*/ 19 h 23"/>
                <a:gd name="T68" fmla="*/ 2 w 12"/>
                <a:gd name="T69" fmla="*/ 20 h 23"/>
                <a:gd name="T70" fmla="*/ 3 w 12"/>
                <a:gd name="T71" fmla="*/ 20 h 23"/>
                <a:gd name="T72" fmla="*/ 5 w 12"/>
                <a:gd name="T73" fmla="*/ 20 h 23"/>
                <a:gd name="T74" fmla="*/ 6 w 12"/>
                <a:gd name="T75" fmla="*/ 23 h 23"/>
                <a:gd name="T76" fmla="*/ 7 w 12"/>
                <a:gd name="T77" fmla="*/ 23 h 23"/>
                <a:gd name="T78" fmla="*/ 7 w 12"/>
                <a:gd name="T79" fmla="*/ 23 h 23"/>
                <a:gd name="T80" fmla="*/ 7 w 12"/>
                <a:gd name="T81" fmla="*/ 20 h 23"/>
                <a:gd name="T82" fmla="*/ 8 w 12"/>
                <a:gd name="T83" fmla="*/ 20 h 23"/>
                <a:gd name="T84" fmla="*/ 9 w 12"/>
                <a:gd name="T85" fmla="*/ 22 h 23"/>
                <a:gd name="T86" fmla="*/ 10 w 12"/>
                <a:gd name="T87" fmla="*/ 23 h 23"/>
                <a:gd name="T88" fmla="*/ 10 w 12"/>
                <a:gd name="T89" fmla="*/ 22 h 23"/>
                <a:gd name="T90" fmla="*/ 10 w 12"/>
                <a:gd name="T91" fmla="*/ 19 h 23"/>
                <a:gd name="T92" fmla="*/ 11 w 12"/>
                <a:gd name="T93" fmla="*/ 18 h 23"/>
                <a:gd name="T94" fmla="*/ 12 w 12"/>
                <a:gd name="T95" fmla="*/ 17 h 23"/>
                <a:gd name="T96" fmla="*/ 12 w 12"/>
                <a:gd name="T97" fmla="*/ 14 h 23"/>
                <a:gd name="T98" fmla="*/ 11 w 12"/>
                <a:gd name="T99" fmla="*/ 12 h 23"/>
                <a:gd name="T100" fmla="*/ 8 w 12"/>
                <a:gd name="T101" fmla="*/ 10 h 23"/>
                <a:gd name="T102" fmla="*/ 5 w 12"/>
                <a:gd name="T103" fmla="*/ 6 h 23"/>
                <a:gd name="T104" fmla="*/ 6 w 12"/>
                <a:gd name="T105" fmla="*/ 6 h 23"/>
                <a:gd name="T106" fmla="*/ 7 w 12"/>
                <a:gd name="T107" fmla="*/ 10 h 23"/>
                <a:gd name="T108" fmla="*/ 5 w 12"/>
                <a:gd name="T109" fmla="*/ 9 h 23"/>
                <a:gd name="T110" fmla="*/ 5 w 12"/>
                <a:gd name="T111" fmla="*/ 6 h 23"/>
                <a:gd name="T112" fmla="*/ 6 w 12"/>
                <a:gd name="T113" fmla="*/ 17 h 23"/>
                <a:gd name="T114" fmla="*/ 6 w 12"/>
                <a:gd name="T115" fmla="*/ 13 h 23"/>
                <a:gd name="T116" fmla="*/ 7 w 12"/>
                <a:gd name="T117" fmla="*/ 13 h 23"/>
                <a:gd name="T118" fmla="*/ 8 w 12"/>
                <a:gd name="T119" fmla="*/ 17 h 23"/>
                <a:gd name="T120" fmla="*/ 6 w 12"/>
                <a:gd name="T1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6"/>
                    <a:pt x="8" y="6"/>
                    <a:pt x="8" y="6"/>
                  </a:cubicBezTo>
                  <a:cubicBezTo>
                    <a:pt x="8" y="6"/>
                    <a:pt x="8" y="6"/>
                    <a:pt x="8" y="6"/>
                  </a:cubicBezTo>
                  <a:cubicBezTo>
                    <a:pt x="9" y="6"/>
                    <a:pt x="9" y="6"/>
                    <a:pt x="9" y="6"/>
                  </a:cubicBezTo>
                  <a:cubicBezTo>
                    <a:pt x="10" y="6"/>
                    <a:pt x="10" y="6"/>
                    <a:pt x="10" y="5"/>
                  </a:cubicBezTo>
                  <a:cubicBezTo>
                    <a:pt x="10" y="5"/>
                    <a:pt x="10" y="5"/>
                    <a:pt x="10" y="5"/>
                  </a:cubicBezTo>
                  <a:cubicBezTo>
                    <a:pt x="10" y="4"/>
                    <a:pt x="10" y="4"/>
                    <a:pt x="10" y="4"/>
                  </a:cubicBezTo>
                  <a:cubicBezTo>
                    <a:pt x="10" y="3"/>
                    <a:pt x="10" y="3"/>
                    <a:pt x="10" y="3"/>
                  </a:cubicBezTo>
                  <a:cubicBezTo>
                    <a:pt x="9" y="3"/>
                    <a:pt x="9" y="3"/>
                    <a:pt x="9" y="3"/>
                  </a:cubicBezTo>
                  <a:cubicBezTo>
                    <a:pt x="9" y="3"/>
                    <a:pt x="9" y="3"/>
                    <a:pt x="8" y="3"/>
                  </a:cubicBezTo>
                  <a:cubicBezTo>
                    <a:pt x="8" y="3"/>
                    <a:pt x="8" y="3"/>
                    <a:pt x="7" y="3"/>
                  </a:cubicBezTo>
                  <a:cubicBezTo>
                    <a:pt x="7" y="1"/>
                    <a:pt x="7" y="1"/>
                    <a:pt x="7" y="1"/>
                  </a:cubicBezTo>
                  <a:cubicBezTo>
                    <a:pt x="7" y="1"/>
                    <a:pt x="7" y="0"/>
                    <a:pt x="6" y="0"/>
                  </a:cubicBezTo>
                  <a:cubicBezTo>
                    <a:pt x="6" y="0"/>
                    <a:pt x="5" y="1"/>
                    <a:pt x="6" y="1"/>
                  </a:cubicBezTo>
                  <a:cubicBezTo>
                    <a:pt x="6" y="3"/>
                    <a:pt x="6" y="3"/>
                    <a:pt x="6" y="3"/>
                  </a:cubicBezTo>
                  <a:cubicBezTo>
                    <a:pt x="6" y="3"/>
                    <a:pt x="6" y="3"/>
                    <a:pt x="6" y="3"/>
                  </a:cubicBezTo>
                  <a:cubicBezTo>
                    <a:pt x="5" y="3"/>
                    <a:pt x="5" y="3"/>
                    <a:pt x="4"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1" y="7"/>
                  </a:cubicBezTo>
                  <a:cubicBezTo>
                    <a:pt x="0" y="7"/>
                    <a:pt x="0" y="8"/>
                    <a:pt x="0" y="8"/>
                  </a:cubicBezTo>
                  <a:cubicBezTo>
                    <a:pt x="1" y="9"/>
                    <a:pt x="1" y="10"/>
                    <a:pt x="1" y="10"/>
                  </a:cubicBezTo>
                  <a:cubicBezTo>
                    <a:pt x="1" y="11"/>
                    <a:pt x="2" y="11"/>
                    <a:pt x="2" y="11"/>
                  </a:cubicBezTo>
                  <a:cubicBezTo>
                    <a:pt x="3" y="12"/>
                    <a:pt x="3" y="12"/>
                    <a:pt x="4" y="12"/>
                  </a:cubicBezTo>
                  <a:cubicBezTo>
                    <a:pt x="4" y="12"/>
                    <a:pt x="4" y="12"/>
                    <a:pt x="4" y="12"/>
                  </a:cubicBezTo>
                  <a:cubicBezTo>
                    <a:pt x="5" y="17"/>
                    <a:pt x="5" y="17"/>
                    <a:pt x="5" y="17"/>
                  </a:cubicBezTo>
                  <a:cubicBezTo>
                    <a:pt x="4" y="18"/>
                    <a:pt x="4" y="18"/>
                    <a:pt x="4" y="17"/>
                  </a:cubicBezTo>
                  <a:cubicBezTo>
                    <a:pt x="3" y="17"/>
                    <a:pt x="2" y="17"/>
                    <a:pt x="2" y="17"/>
                  </a:cubicBezTo>
                  <a:cubicBezTo>
                    <a:pt x="2" y="17"/>
                    <a:pt x="2" y="17"/>
                    <a:pt x="2" y="18"/>
                  </a:cubicBezTo>
                  <a:cubicBezTo>
                    <a:pt x="2" y="18"/>
                    <a:pt x="2" y="18"/>
                    <a:pt x="2" y="18"/>
                  </a:cubicBezTo>
                  <a:cubicBezTo>
                    <a:pt x="2" y="19"/>
                    <a:pt x="2" y="19"/>
                    <a:pt x="2" y="19"/>
                  </a:cubicBezTo>
                  <a:cubicBezTo>
                    <a:pt x="2" y="20"/>
                    <a:pt x="2" y="20"/>
                    <a:pt x="2" y="20"/>
                  </a:cubicBezTo>
                  <a:cubicBezTo>
                    <a:pt x="2" y="20"/>
                    <a:pt x="3" y="20"/>
                    <a:pt x="3" y="20"/>
                  </a:cubicBezTo>
                  <a:cubicBezTo>
                    <a:pt x="4" y="20"/>
                    <a:pt x="5" y="20"/>
                    <a:pt x="5" y="20"/>
                  </a:cubicBezTo>
                  <a:cubicBezTo>
                    <a:pt x="6" y="23"/>
                    <a:pt x="6" y="23"/>
                    <a:pt x="6" y="23"/>
                  </a:cubicBezTo>
                  <a:cubicBezTo>
                    <a:pt x="6" y="23"/>
                    <a:pt x="6" y="23"/>
                    <a:pt x="7" y="23"/>
                  </a:cubicBezTo>
                  <a:cubicBezTo>
                    <a:pt x="7" y="23"/>
                    <a:pt x="7" y="23"/>
                    <a:pt x="7" y="23"/>
                  </a:cubicBezTo>
                  <a:cubicBezTo>
                    <a:pt x="7" y="20"/>
                    <a:pt x="7" y="20"/>
                    <a:pt x="7" y="20"/>
                  </a:cubicBezTo>
                  <a:cubicBezTo>
                    <a:pt x="7" y="20"/>
                    <a:pt x="8" y="20"/>
                    <a:pt x="8" y="20"/>
                  </a:cubicBezTo>
                  <a:cubicBezTo>
                    <a:pt x="9" y="22"/>
                    <a:pt x="9" y="22"/>
                    <a:pt x="9" y="22"/>
                  </a:cubicBezTo>
                  <a:cubicBezTo>
                    <a:pt x="9" y="23"/>
                    <a:pt x="9" y="23"/>
                    <a:pt x="10" y="23"/>
                  </a:cubicBezTo>
                  <a:cubicBezTo>
                    <a:pt x="10" y="23"/>
                    <a:pt x="10" y="23"/>
                    <a:pt x="10" y="22"/>
                  </a:cubicBezTo>
                  <a:cubicBezTo>
                    <a:pt x="10" y="19"/>
                    <a:pt x="10" y="19"/>
                    <a:pt x="10" y="19"/>
                  </a:cubicBezTo>
                  <a:cubicBezTo>
                    <a:pt x="10" y="19"/>
                    <a:pt x="11" y="19"/>
                    <a:pt x="11" y="18"/>
                  </a:cubicBezTo>
                  <a:cubicBezTo>
                    <a:pt x="11" y="18"/>
                    <a:pt x="12" y="17"/>
                    <a:pt x="12" y="17"/>
                  </a:cubicBezTo>
                  <a:cubicBezTo>
                    <a:pt x="12" y="16"/>
                    <a:pt x="12" y="15"/>
                    <a:pt x="12" y="14"/>
                  </a:cubicBezTo>
                  <a:cubicBezTo>
                    <a:pt x="12" y="13"/>
                    <a:pt x="12" y="12"/>
                    <a:pt x="11" y="12"/>
                  </a:cubicBezTo>
                  <a:cubicBezTo>
                    <a:pt x="10" y="11"/>
                    <a:pt x="9" y="11"/>
                    <a:pt x="8" y="10"/>
                  </a:cubicBezTo>
                  <a:close/>
                  <a:moveTo>
                    <a:pt x="5" y="6"/>
                  </a:moveTo>
                  <a:cubicBezTo>
                    <a:pt x="5" y="6"/>
                    <a:pt x="6" y="6"/>
                    <a:pt x="6" y="6"/>
                  </a:cubicBezTo>
                  <a:cubicBezTo>
                    <a:pt x="7" y="10"/>
                    <a:pt x="7" y="10"/>
                    <a:pt x="7" y="10"/>
                  </a:cubicBezTo>
                  <a:cubicBezTo>
                    <a:pt x="6" y="10"/>
                    <a:pt x="6" y="10"/>
                    <a:pt x="5" y="9"/>
                  </a:cubicBezTo>
                  <a:lnTo>
                    <a:pt x="5" y="6"/>
                  </a:lnTo>
                  <a:close/>
                  <a:moveTo>
                    <a:pt x="6" y="17"/>
                  </a:moveTo>
                  <a:cubicBezTo>
                    <a:pt x="6" y="13"/>
                    <a:pt x="6" y="13"/>
                    <a:pt x="6" y="13"/>
                  </a:cubicBezTo>
                  <a:cubicBezTo>
                    <a:pt x="6" y="13"/>
                    <a:pt x="7" y="13"/>
                    <a:pt x="7" y="13"/>
                  </a:cubicBezTo>
                  <a:cubicBezTo>
                    <a:pt x="8" y="17"/>
                    <a:pt x="8" y="17"/>
                    <a:pt x="8" y="17"/>
                  </a:cubicBezTo>
                  <a:cubicBezTo>
                    <a:pt x="7" y="17"/>
                    <a:pt x="7" y="17"/>
                    <a:pt x="6" y="1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8" name="Freeform 215"/>
            <p:cNvSpPr>
              <a:spLocks noEditPoints="1"/>
            </p:cNvSpPr>
            <p:nvPr>
              <p:custDataLst>
                <p:tags r:id="rId211"/>
              </p:custDataLst>
            </p:nvPr>
          </p:nvSpPr>
          <p:spPr bwMode="auto">
            <a:xfrm>
              <a:off x="3232547" y="1196774"/>
              <a:ext cx="164306" cy="166688"/>
            </a:xfrm>
            <a:custGeom>
              <a:avLst/>
              <a:gdLst>
                <a:gd name="T0" fmla="*/ 28 w 64"/>
                <a:gd name="T1" fmla="*/ 3 h 65"/>
                <a:gd name="T2" fmla="*/ 2 w 64"/>
                <a:gd name="T3" fmla="*/ 37 h 65"/>
                <a:gd name="T4" fmla="*/ 37 w 64"/>
                <a:gd name="T5" fmla="*/ 62 h 65"/>
                <a:gd name="T6" fmla="*/ 62 w 64"/>
                <a:gd name="T7" fmla="*/ 28 h 65"/>
                <a:gd name="T8" fmla="*/ 28 w 64"/>
                <a:gd name="T9" fmla="*/ 3 h 65"/>
                <a:gd name="T10" fmla="*/ 36 w 64"/>
                <a:gd name="T11" fmla="*/ 56 h 65"/>
                <a:gd name="T12" fmla="*/ 8 w 64"/>
                <a:gd name="T13" fmla="*/ 36 h 65"/>
                <a:gd name="T14" fmla="*/ 28 w 64"/>
                <a:gd name="T15" fmla="*/ 8 h 65"/>
                <a:gd name="T16" fmla="*/ 56 w 64"/>
                <a:gd name="T17" fmla="*/ 29 h 65"/>
                <a:gd name="T18" fmla="*/ 36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28" y="3"/>
                  </a:moveTo>
                  <a:cubicBezTo>
                    <a:pt x="11" y="5"/>
                    <a:pt x="0" y="20"/>
                    <a:pt x="2" y="37"/>
                  </a:cubicBezTo>
                  <a:cubicBezTo>
                    <a:pt x="5" y="53"/>
                    <a:pt x="20" y="65"/>
                    <a:pt x="37" y="62"/>
                  </a:cubicBezTo>
                  <a:cubicBezTo>
                    <a:pt x="53" y="60"/>
                    <a:pt x="64" y="44"/>
                    <a:pt x="62" y="28"/>
                  </a:cubicBezTo>
                  <a:cubicBezTo>
                    <a:pt x="59" y="11"/>
                    <a:pt x="44" y="0"/>
                    <a:pt x="28" y="3"/>
                  </a:cubicBezTo>
                  <a:close/>
                  <a:moveTo>
                    <a:pt x="36" y="56"/>
                  </a:moveTo>
                  <a:cubicBezTo>
                    <a:pt x="22" y="58"/>
                    <a:pt x="10" y="49"/>
                    <a:pt x="8" y="36"/>
                  </a:cubicBezTo>
                  <a:cubicBezTo>
                    <a:pt x="6" y="23"/>
                    <a:pt x="15" y="10"/>
                    <a:pt x="28" y="8"/>
                  </a:cubicBezTo>
                  <a:cubicBezTo>
                    <a:pt x="42" y="6"/>
                    <a:pt x="54" y="16"/>
                    <a:pt x="56" y="29"/>
                  </a:cubicBezTo>
                  <a:cubicBezTo>
                    <a:pt x="58" y="42"/>
                    <a:pt x="49" y="54"/>
                    <a:pt x="36" y="5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9" name="Freeform 216"/>
            <p:cNvSpPr>
              <a:spLocks noEditPoints="1"/>
            </p:cNvSpPr>
            <p:nvPr>
              <p:custDataLst>
                <p:tags r:id="rId212"/>
              </p:custDataLst>
            </p:nvPr>
          </p:nvSpPr>
          <p:spPr bwMode="auto">
            <a:xfrm>
              <a:off x="3288507" y="1227731"/>
              <a:ext cx="54769" cy="104775"/>
            </a:xfrm>
            <a:custGeom>
              <a:avLst/>
              <a:gdLst>
                <a:gd name="T0" fmla="*/ 14 w 21"/>
                <a:gd name="T1" fmla="*/ 18 h 41"/>
                <a:gd name="T2" fmla="*/ 13 w 21"/>
                <a:gd name="T3" fmla="*/ 10 h 41"/>
                <a:gd name="T4" fmla="*/ 14 w 21"/>
                <a:gd name="T5" fmla="*/ 10 h 41"/>
                <a:gd name="T6" fmla="*/ 16 w 21"/>
                <a:gd name="T7" fmla="*/ 10 h 41"/>
                <a:gd name="T8" fmla="*/ 17 w 21"/>
                <a:gd name="T9" fmla="*/ 9 h 41"/>
                <a:gd name="T10" fmla="*/ 17 w 21"/>
                <a:gd name="T11" fmla="*/ 8 h 41"/>
                <a:gd name="T12" fmla="*/ 17 w 21"/>
                <a:gd name="T13" fmla="*/ 6 h 41"/>
                <a:gd name="T14" fmla="*/ 17 w 21"/>
                <a:gd name="T15" fmla="*/ 5 h 41"/>
                <a:gd name="T16" fmla="*/ 16 w 21"/>
                <a:gd name="T17" fmla="*/ 5 h 41"/>
                <a:gd name="T18" fmla="*/ 14 w 21"/>
                <a:gd name="T19" fmla="*/ 5 h 41"/>
                <a:gd name="T20" fmla="*/ 12 w 21"/>
                <a:gd name="T21" fmla="*/ 5 h 41"/>
                <a:gd name="T22" fmla="*/ 12 w 21"/>
                <a:gd name="T23" fmla="*/ 1 h 41"/>
                <a:gd name="T24" fmla="*/ 10 w 21"/>
                <a:gd name="T25" fmla="*/ 0 h 41"/>
                <a:gd name="T26" fmla="*/ 9 w 21"/>
                <a:gd name="T27" fmla="*/ 2 h 41"/>
                <a:gd name="T28" fmla="*/ 10 w 21"/>
                <a:gd name="T29" fmla="*/ 5 h 41"/>
                <a:gd name="T30" fmla="*/ 10 w 21"/>
                <a:gd name="T31" fmla="*/ 5 h 41"/>
                <a:gd name="T32" fmla="*/ 7 w 21"/>
                <a:gd name="T33" fmla="*/ 6 h 41"/>
                <a:gd name="T34" fmla="*/ 7 w 21"/>
                <a:gd name="T35" fmla="*/ 2 h 41"/>
                <a:gd name="T36" fmla="*/ 5 w 21"/>
                <a:gd name="T37" fmla="*/ 1 h 41"/>
                <a:gd name="T38" fmla="*/ 4 w 21"/>
                <a:gd name="T39" fmla="*/ 2 h 41"/>
                <a:gd name="T40" fmla="*/ 5 w 21"/>
                <a:gd name="T41" fmla="*/ 7 h 41"/>
                <a:gd name="T42" fmla="*/ 2 w 21"/>
                <a:gd name="T43" fmla="*/ 9 h 41"/>
                <a:gd name="T44" fmla="*/ 1 w 21"/>
                <a:gd name="T45" fmla="*/ 11 h 41"/>
                <a:gd name="T46" fmla="*/ 0 w 21"/>
                <a:gd name="T47" fmla="*/ 14 h 41"/>
                <a:gd name="T48" fmla="*/ 2 w 21"/>
                <a:gd name="T49" fmla="*/ 18 h 41"/>
                <a:gd name="T50" fmla="*/ 4 w 21"/>
                <a:gd name="T51" fmla="*/ 20 h 41"/>
                <a:gd name="T52" fmla="*/ 6 w 21"/>
                <a:gd name="T53" fmla="*/ 21 h 41"/>
                <a:gd name="T54" fmla="*/ 7 w 21"/>
                <a:gd name="T55" fmla="*/ 21 h 41"/>
                <a:gd name="T56" fmla="*/ 8 w 21"/>
                <a:gd name="T57" fmla="*/ 30 h 41"/>
                <a:gd name="T58" fmla="*/ 6 w 21"/>
                <a:gd name="T59" fmla="*/ 30 h 41"/>
                <a:gd name="T60" fmla="*/ 3 w 21"/>
                <a:gd name="T61" fmla="*/ 30 h 41"/>
                <a:gd name="T62" fmla="*/ 3 w 21"/>
                <a:gd name="T63" fmla="*/ 31 h 41"/>
                <a:gd name="T64" fmla="*/ 2 w 21"/>
                <a:gd name="T65" fmla="*/ 32 h 41"/>
                <a:gd name="T66" fmla="*/ 2 w 21"/>
                <a:gd name="T67" fmla="*/ 34 h 41"/>
                <a:gd name="T68" fmla="*/ 3 w 21"/>
                <a:gd name="T69" fmla="*/ 35 h 41"/>
                <a:gd name="T70" fmla="*/ 6 w 21"/>
                <a:gd name="T71" fmla="*/ 35 h 41"/>
                <a:gd name="T72" fmla="*/ 9 w 21"/>
                <a:gd name="T73" fmla="*/ 35 h 41"/>
                <a:gd name="T74" fmla="*/ 10 w 21"/>
                <a:gd name="T75" fmla="*/ 40 h 41"/>
                <a:gd name="T76" fmla="*/ 11 w 21"/>
                <a:gd name="T77" fmla="*/ 41 h 41"/>
                <a:gd name="T78" fmla="*/ 12 w 21"/>
                <a:gd name="T79" fmla="*/ 39 h 41"/>
                <a:gd name="T80" fmla="*/ 12 w 21"/>
                <a:gd name="T81" fmla="*/ 35 h 41"/>
                <a:gd name="T82" fmla="*/ 14 w 21"/>
                <a:gd name="T83" fmla="*/ 34 h 41"/>
                <a:gd name="T84" fmla="*/ 15 w 21"/>
                <a:gd name="T85" fmla="*/ 39 h 41"/>
                <a:gd name="T86" fmla="*/ 16 w 21"/>
                <a:gd name="T87" fmla="*/ 40 h 41"/>
                <a:gd name="T88" fmla="*/ 18 w 21"/>
                <a:gd name="T89" fmla="*/ 38 h 41"/>
                <a:gd name="T90" fmla="*/ 17 w 21"/>
                <a:gd name="T91" fmla="*/ 33 h 41"/>
                <a:gd name="T92" fmla="*/ 19 w 21"/>
                <a:gd name="T93" fmla="*/ 32 h 41"/>
                <a:gd name="T94" fmla="*/ 21 w 21"/>
                <a:gd name="T95" fmla="*/ 29 h 41"/>
                <a:gd name="T96" fmla="*/ 21 w 21"/>
                <a:gd name="T97" fmla="*/ 25 h 41"/>
                <a:gd name="T98" fmla="*/ 18 w 21"/>
                <a:gd name="T99" fmla="*/ 20 h 41"/>
                <a:gd name="T100" fmla="*/ 14 w 21"/>
                <a:gd name="T101" fmla="*/ 18 h 41"/>
                <a:gd name="T102" fmla="*/ 8 w 21"/>
                <a:gd name="T103" fmla="*/ 10 h 41"/>
                <a:gd name="T104" fmla="*/ 11 w 21"/>
                <a:gd name="T105" fmla="*/ 10 h 41"/>
                <a:gd name="T106" fmla="*/ 12 w 21"/>
                <a:gd name="T107" fmla="*/ 17 h 41"/>
                <a:gd name="T108" fmla="*/ 9 w 21"/>
                <a:gd name="T109" fmla="*/ 16 h 41"/>
                <a:gd name="T110" fmla="*/ 8 w 21"/>
                <a:gd name="T111" fmla="*/ 10 h 41"/>
                <a:gd name="T112" fmla="*/ 11 w 21"/>
                <a:gd name="T113" fmla="*/ 30 h 41"/>
                <a:gd name="T114" fmla="*/ 10 w 21"/>
                <a:gd name="T115" fmla="*/ 22 h 41"/>
                <a:gd name="T116" fmla="*/ 13 w 21"/>
                <a:gd name="T117" fmla="*/ 23 h 41"/>
                <a:gd name="T118" fmla="*/ 13 w 21"/>
                <a:gd name="T119" fmla="*/ 29 h 41"/>
                <a:gd name="T120" fmla="*/ 11 w 21"/>
                <a:gd name="T121"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1">
                  <a:moveTo>
                    <a:pt x="14" y="18"/>
                  </a:moveTo>
                  <a:cubicBezTo>
                    <a:pt x="13" y="10"/>
                    <a:pt x="13" y="10"/>
                    <a:pt x="13" y="10"/>
                  </a:cubicBezTo>
                  <a:cubicBezTo>
                    <a:pt x="13" y="10"/>
                    <a:pt x="13" y="10"/>
                    <a:pt x="14" y="10"/>
                  </a:cubicBezTo>
                  <a:cubicBezTo>
                    <a:pt x="15" y="10"/>
                    <a:pt x="16" y="10"/>
                    <a:pt x="16" y="10"/>
                  </a:cubicBezTo>
                  <a:cubicBezTo>
                    <a:pt x="16" y="10"/>
                    <a:pt x="17" y="10"/>
                    <a:pt x="17" y="9"/>
                  </a:cubicBezTo>
                  <a:cubicBezTo>
                    <a:pt x="17" y="9"/>
                    <a:pt x="17" y="8"/>
                    <a:pt x="17" y="8"/>
                  </a:cubicBezTo>
                  <a:cubicBezTo>
                    <a:pt x="17" y="7"/>
                    <a:pt x="17" y="6"/>
                    <a:pt x="17" y="6"/>
                  </a:cubicBezTo>
                  <a:cubicBezTo>
                    <a:pt x="17" y="5"/>
                    <a:pt x="17" y="5"/>
                    <a:pt x="17" y="5"/>
                  </a:cubicBezTo>
                  <a:cubicBezTo>
                    <a:pt x="16" y="5"/>
                    <a:pt x="16" y="5"/>
                    <a:pt x="16" y="5"/>
                  </a:cubicBezTo>
                  <a:cubicBezTo>
                    <a:pt x="15" y="5"/>
                    <a:pt x="15" y="5"/>
                    <a:pt x="14" y="5"/>
                  </a:cubicBezTo>
                  <a:cubicBezTo>
                    <a:pt x="14" y="5"/>
                    <a:pt x="13" y="5"/>
                    <a:pt x="12" y="5"/>
                  </a:cubicBezTo>
                  <a:cubicBezTo>
                    <a:pt x="12" y="1"/>
                    <a:pt x="12" y="1"/>
                    <a:pt x="12" y="1"/>
                  </a:cubicBezTo>
                  <a:cubicBezTo>
                    <a:pt x="12" y="1"/>
                    <a:pt x="11" y="0"/>
                    <a:pt x="10" y="0"/>
                  </a:cubicBezTo>
                  <a:cubicBezTo>
                    <a:pt x="10" y="0"/>
                    <a:pt x="9" y="1"/>
                    <a:pt x="9" y="2"/>
                  </a:cubicBezTo>
                  <a:cubicBezTo>
                    <a:pt x="10" y="5"/>
                    <a:pt x="10" y="5"/>
                    <a:pt x="10" y="5"/>
                  </a:cubicBezTo>
                  <a:cubicBezTo>
                    <a:pt x="10" y="5"/>
                    <a:pt x="10" y="5"/>
                    <a:pt x="10" y="5"/>
                  </a:cubicBezTo>
                  <a:cubicBezTo>
                    <a:pt x="9" y="5"/>
                    <a:pt x="8" y="6"/>
                    <a:pt x="7" y="6"/>
                  </a:cubicBezTo>
                  <a:cubicBezTo>
                    <a:pt x="7" y="2"/>
                    <a:pt x="7" y="2"/>
                    <a:pt x="7" y="2"/>
                  </a:cubicBezTo>
                  <a:cubicBezTo>
                    <a:pt x="7" y="1"/>
                    <a:pt x="6" y="1"/>
                    <a:pt x="5" y="1"/>
                  </a:cubicBezTo>
                  <a:cubicBezTo>
                    <a:pt x="5" y="1"/>
                    <a:pt x="4" y="2"/>
                    <a:pt x="4" y="2"/>
                  </a:cubicBezTo>
                  <a:cubicBezTo>
                    <a:pt x="5" y="7"/>
                    <a:pt x="5" y="7"/>
                    <a:pt x="5" y="7"/>
                  </a:cubicBezTo>
                  <a:cubicBezTo>
                    <a:pt x="4" y="7"/>
                    <a:pt x="3" y="8"/>
                    <a:pt x="2" y="9"/>
                  </a:cubicBezTo>
                  <a:cubicBezTo>
                    <a:pt x="1" y="9"/>
                    <a:pt x="1" y="10"/>
                    <a:pt x="1" y="11"/>
                  </a:cubicBezTo>
                  <a:cubicBezTo>
                    <a:pt x="0" y="12"/>
                    <a:pt x="0" y="13"/>
                    <a:pt x="0" y="14"/>
                  </a:cubicBezTo>
                  <a:cubicBezTo>
                    <a:pt x="1" y="16"/>
                    <a:pt x="1" y="17"/>
                    <a:pt x="2" y="18"/>
                  </a:cubicBezTo>
                  <a:cubicBezTo>
                    <a:pt x="2" y="18"/>
                    <a:pt x="3" y="19"/>
                    <a:pt x="4" y="20"/>
                  </a:cubicBezTo>
                  <a:cubicBezTo>
                    <a:pt x="4" y="20"/>
                    <a:pt x="5" y="21"/>
                    <a:pt x="6" y="21"/>
                  </a:cubicBezTo>
                  <a:cubicBezTo>
                    <a:pt x="7" y="21"/>
                    <a:pt x="7" y="21"/>
                    <a:pt x="7" y="21"/>
                  </a:cubicBezTo>
                  <a:cubicBezTo>
                    <a:pt x="8" y="30"/>
                    <a:pt x="8" y="30"/>
                    <a:pt x="8" y="30"/>
                  </a:cubicBezTo>
                  <a:cubicBezTo>
                    <a:pt x="8" y="30"/>
                    <a:pt x="7" y="30"/>
                    <a:pt x="6" y="30"/>
                  </a:cubicBezTo>
                  <a:cubicBezTo>
                    <a:pt x="5" y="30"/>
                    <a:pt x="4" y="30"/>
                    <a:pt x="3" y="30"/>
                  </a:cubicBezTo>
                  <a:cubicBezTo>
                    <a:pt x="3" y="30"/>
                    <a:pt x="3" y="30"/>
                    <a:pt x="3" y="31"/>
                  </a:cubicBezTo>
                  <a:cubicBezTo>
                    <a:pt x="2" y="31"/>
                    <a:pt x="2" y="31"/>
                    <a:pt x="2" y="32"/>
                  </a:cubicBezTo>
                  <a:cubicBezTo>
                    <a:pt x="2" y="33"/>
                    <a:pt x="2" y="33"/>
                    <a:pt x="2" y="34"/>
                  </a:cubicBezTo>
                  <a:cubicBezTo>
                    <a:pt x="2" y="34"/>
                    <a:pt x="2" y="34"/>
                    <a:pt x="3" y="35"/>
                  </a:cubicBezTo>
                  <a:cubicBezTo>
                    <a:pt x="3" y="35"/>
                    <a:pt x="4" y="35"/>
                    <a:pt x="6" y="35"/>
                  </a:cubicBezTo>
                  <a:cubicBezTo>
                    <a:pt x="7" y="35"/>
                    <a:pt x="8" y="35"/>
                    <a:pt x="9" y="35"/>
                  </a:cubicBezTo>
                  <a:cubicBezTo>
                    <a:pt x="10" y="40"/>
                    <a:pt x="10" y="40"/>
                    <a:pt x="10" y="40"/>
                  </a:cubicBezTo>
                  <a:cubicBezTo>
                    <a:pt x="10" y="40"/>
                    <a:pt x="11" y="41"/>
                    <a:pt x="11" y="41"/>
                  </a:cubicBezTo>
                  <a:cubicBezTo>
                    <a:pt x="12" y="41"/>
                    <a:pt x="12" y="40"/>
                    <a:pt x="12" y="39"/>
                  </a:cubicBezTo>
                  <a:cubicBezTo>
                    <a:pt x="12" y="35"/>
                    <a:pt x="12" y="35"/>
                    <a:pt x="12" y="35"/>
                  </a:cubicBezTo>
                  <a:cubicBezTo>
                    <a:pt x="13" y="35"/>
                    <a:pt x="13" y="34"/>
                    <a:pt x="14" y="34"/>
                  </a:cubicBezTo>
                  <a:cubicBezTo>
                    <a:pt x="15" y="39"/>
                    <a:pt x="15" y="39"/>
                    <a:pt x="15" y="39"/>
                  </a:cubicBezTo>
                  <a:cubicBezTo>
                    <a:pt x="15" y="40"/>
                    <a:pt x="16" y="40"/>
                    <a:pt x="16" y="40"/>
                  </a:cubicBezTo>
                  <a:cubicBezTo>
                    <a:pt x="17" y="40"/>
                    <a:pt x="18" y="39"/>
                    <a:pt x="18" y="38"/>
                  </a:cubicBezTo>
                  <a:cubicBezTo>
                    <a:pt x="17" y="33"/>
                    <a:pt x="17" y="33"/>
                    <a:pt x="17" y="33"/>
                  </a:cubicBezTo>
                  <a:cubicBezTo>
                    <a:pt x="17" y="33"/>
                    <a:pt x="18" y="33"/>
                    <a:pt x="19" y="32"/>
                  </a:cubicBezTo>
                  <a:cubicBezTo>
                    <a:pt x="20" y="31"/>
                    <a:pt x="20" y="30"/>
                    <a:pt x="21" y="29"/>
                  </a:cubicBezTo>
                  <a:cubicBezTo>
                    <a:pt x="21" y="28"/>
                    <a:pt x="21" y="27"/>
                    <a:pt x="21" y="25"/>
                  </a:cubicBezTo>
                  <a:cubicBezTo>
                    <a:pt x="21" y="23"/>
                    <a:pt x="20" y="21"/>
                    <a:pt x="18" y="20"/>
                  </a:cubicBezTo>
                  <a:cubicBezTo>
                    <a:pt x="17" y="19"/>
                    <a:pt x="16" y="18"/>
                    <a:pt x="14" y="18"/>
                  </a:cubicBezTo>
                  <a:close/>
                  <a:moveTo>
                    <a:pt x="8" y="10"/>
                  </a:moveTo>
                  <a:cubicBezTo>
                    <a:pt x="9" y="10"/>
                    <a:pt x="10" y="10"/>
                    <a:pt x="11" y="10"/>
                  </a:cubicBezTo>
                  <a:cubicBezTo>
                    <a:pt x="12" y="17"/>
                    <a:pt x="12" y="17"/>
                    <a:pt x="12" y="17"/>
                  </a:cubicBezTo>
                  <a:cubicBezTo>
                    <a:pt x="11" y="17"/>
                    <a:pt x="10" y="17"/>
                    <a:pt x="9" y="16"/>
                  </a:cubicBezTo>
                  <a:lnTo>
                    <a:pt x="8" y="10"/>
                  </a:lnTo>
                  <a:close/>
                  <a:moveTo>
                    <a:pt x="11" y="30"/>
                  </a:moveTo>
                  <a:cubicBezTo>
                    <a:pt x="10" y="22"/>
                    <a:pt x="10" y="22"/>
                    <a:pt x="10" y="22"/>
                  </a:cubicBezTo>
                  <a:cubicBezTo>
                    <a:pt x="11" y="22"/>
                    <a:pt x="12" y="23"/>
                    <a:pt x="13" y="23"/>
                  </a:cubicBezTo>
                  <a:cubicBezTo>
                    <a:pt x="13" y="29"/>
                    <a:pt x="13" y="29"/>
                    <a:pt x="13" y="29"/>
                  </a:cubicBezTo>
                  <a:cubicBezTo>
                    <a:pt x="13" y="30"/>
                    <a:pt x="12" y="30"/>
                    <a:pt x="11" y="3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0" name="Freeform 217"/>
            <p:cNvSpPr>
              <a:spLocks noEditPoints="1"/>
            </p:cNvSpPr>
            <p:nvPr>
              <p:custDataLst>
                <p:tags r:id="rId213"/>
              </p:custDataLst>
            </p:nvPr>
          </p:nvSpPr>
          <p:spPr bwMode="auto">
            <a:xfrm>
              <a:off x="642937" y="2406450"/>
              <a:ext cx="260747" cy="260747"/>
            </a:xfrm>
            <a:custGeom>
              <a:avLst/>
              <a:gdLst>
                <a:gd name="T0" fmla="*/ 95 w 101"/>
                <a:gd name="T1" fmla="*/ 46 h 101"/>
                <a:gd name="T2" fmla="*/ 88 w 101"/>
                <a:gd name="T3" fmla="*/ 45 h 101"/>
                <a:gd name="T4" fmla="*/ 86 w 101"/>
                <a:gd name="T5" fmla="*/ 38 h 101"/>
                <a:gd name="T6" fmla="*/ 92 w 101"/>
                <a:gd name="T7" fmla="*/ 34 h 101"/>
                <a:gd name="T8" fmla="*/ 94 w 101"/>
                <a:gd name="T9" fmla="*/ 24 h 101"/>
                <a:gd name="T10" fmla="*/ 89 w 101"/>
                <a:gd name="T11" fmla="*/ 18 h 101"/>
                <a:gd name="T12" fmla="*/ 79 w 101"/>
                <a:gd name="T13" fmla="*/ 16 h 101"/>
                <a:gd name="T14" fmla="*/ 73 w 101"/>
                <a:gd name="T15" fmla="*/ 20 h 101"/>
                <a:gd name="T16" fmla="*/ 67 w 101"/>
                <a:gd name="T17" fmla="*/ 17 h 101"/>
                <a:gd name="T18" fmla="*/ 68 w 101"/>
                <a:gd name="T19" fmla="*/ 9 h 101"/>
                <a:gd name="T20" fmla="*/ 62 w 101"/>
                <a:gd name="T21" fmla="*/ 1 h 101"/>
                <a:gd name="T22" fmla="*/ 55 w 101"/>
                <a:gd name="T23" fmla="*/ 0 h 101"/>
                <a:gd name="T24" fmla="*/ 47 w 101"/>
                <a:gd name="T25" fmla="*/ 6 h 101"/>
                <a:gd name="T26" fmla="*/ 46 w 101"/>
                <a:gd name="T27" fmla="*/ 13 h 101"/>
                <a:gd name="T28" fmla="*/ 38 w 101"/>
                <a:gd name="T29" fmla="*/ 15 h 101"/>
                <a:gd name="T30" fmla="*/ 34 w 101"/>
                <a:gd name="T31" fmla="*/ 9 h 101"/>
                <a:gd name="T32" fmla="*/ 25 w 101"/>
                <a:gd name="T33" fmla="*/ 8 h 101"/>
                <a:gd name="T34" fmla="*/ 18 w 101"/>
                <a:gd name="T35" fmla="*/ 12 h 101"/>
                <a:gd name="T36" fmla="*/ 17 w 101"/>
                <a:gd name="T37" fmla="*/ 22 h 101"/>
                <a:gd name="T38" fmla="*/ 20 w 101"/>
                <a:gd name="T39" fmla="*/ 27 h 101"/>
                <a:gd name="T40" fmla="*/ 16 w 101"/>
                <a:gd name="T41" fmla="*/ 34 h 101"/>
                <a:gd name="T42" fmla="*/ 10 w 101"/>
                <a:gd name="T43" fmla="*/ 33 h 101"/>
                <a:gd name="T44" fmla="*/ 2 w 101"/>
                <a:gd name="T45" fmla="*/ 39 h 101"/>
                <a:gd name="T46" fmla="*/ 1 w 101"/>
                <a:gd name="T47" fmla="*/ 47 h 101"/>
                <a:gd name="T48" fmla="*/ 7 w 101"/>
                <a:gd name="T49" fmla="*/ 55 h 101"/>
                <a:gd name="T50" fmla="*/ 13 w 101"/>
                <a:gd name="T51" fmla="*/ 55 h 101"/>
                <a:gd name="T52" fmla="*/ 14 w 101"/>
                <a:gd name="T53" fmla="*/ 63 h 101"/>
                <a:gd name="T54" fmla="*/ 10 w 101"/>
                <a:gd name="T55" fmla="*/ 67 h 101"/>
                <a:gd name="T56" fmla="*/ 8 w 101"/>
                <a:gd name="T57" fmla="*/ 77 h 101"/>
                <a:gd name="T58" fmla="*/ 13 w 101"/>
                <a:gd name="T59" fmla="*/ 83 h 101"/>
                <a:gd name="T60" fmla="*/ 23 w 101"/>
                <a:gd name="T61" fmla="*/ 84 h 101"/>
                <a:gd name="T62" fmla="*/ 27 w 101"/>
                <a:gd name="T63" fmla="*/ 81 h 101"/>
                <a:gd name="T64" fmla="*/ 34 w 101"/>
                <a:gd name="T65" fmla="*/ 85 h 101"/>
                <a:gd name="T66" fmla="*/ 34 w 101"/>
                <a:gd name="T67" fmla="*/ 91 h 101"/>
                <a:gd name="T68" fmla="*/ 39 w 101"/>
                <a:gd name="T69" fmla="*/ 99 h 101"/>
                <a:gd name="T70" fmla="*/ 47 w 101"/>
                <a:gd name="T71" fmla="*/ 100 h 101"/>
                <a:gd name="T72" fmla="*/ 55 w 101"/>
                <a:gd name="T73" fmla="*/ 94 h 101"/>
                <a:gd name="T74" fmla="*/ 56 w 101"/>
                <a:gd name="T75" fmla="*/ 88 h 101"/>
                <a:gd name="T76" fmla="*/ 64 w 101"/>
                <a:gd name="T77" fmla="*/ 86 h 101"/>
                <a:gd name="T78" fmla="*/ 67 w 101"/>
                <a:gd name="T79" fmla="*/ 91 h 101"/>
                <a:gd name="T80" fmla="*/ 77 w 101"/>
                <a:gd name="T81" fmla="*/ 93 h 101"/>
                <a:gd name="T82" fmla="*/ 84 w 101"/>
                <a:gd name="T83" fmla="*/ 88 h 101"/>
                <a:gd name="T84" fmla="*/ 85 w 101"/>
                <a:gd name="T85" fmla="*/ 78 h 101"/>
                <a:gd name="T86" fmla="*/ 81 w 101"/>
                <a:gd name="T87" fmla="*/ 73 h 101"/>
                <a:gd name="T88" fmla="*/ 85 w 101"/>
                <a:gd name="T89" fmla="*/ 67 h 101"/>
                <a:gd name="T90" fmla="*/ 92 w 101"/>
                <a:gd name="T91" fmla="*/ 68 h 101"/>
                <a:gd name="T92" fmla="*/ 100 w 101"/>
                <a:gd name="T93" fmla="*/ 62 h 101"/>
                <a:gd name="T94" fmla="*/ 101 w 101"/>
                <a:gd name="T95" fmla="*/ 54 h 101"/>
                <a:gd name="T96" fmla="*/ 95 w 101"/>
                <a:gd name="T97" fmla="*/ 46 h 101"/>
                <a:gd name="T98" fmla="*/ 61 w 101"/>
                <a:gd name="T99" fmla="*/ 66 h 101"/>
                <a:gd name="T100" fmla="*/ 35 w 101"/>
                <a:gd name="T101" fmla="*/ 62 h 101"/>
                <a:gd name="T102" fmla="*/ 39 w 101"/>
                <a:gd name="T103" fmla="*/ 35 h 101"/>
                <a:gd name="T104" fmla="*/ 65 w 101"/>
                <a:gd name="T105" fmla="*/ 40 h 101"/>
                <a:gd name="T106" fmla="*/ 61 w 101"/>
                <a:gd name="T10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95" y="46"/>
                  </a:moveTo>
                  <a:cubicBezTo>
                    <a:pt x="88" y="45"/>
                    <a:pt x="88" y="45"/>
                    <a:pt x="88" y="45"/>
                  </a:cubicBezTo>
                  <a:cubicBezTo>
                    <a:pt x="87" y="43"/>
                    <a:pt x="87" y="40"/>
                    <a:pt x="86" y="38"/>
                  </a:cubicBezTo>
                  <a:cubicBezTo>
                    <a:pt x="92" y="34"/>
                    <a:pt x="92" y="34"/>
                    <a:pt x="92" y="34"/>
                  </a:cubicBezTo>
                  <a:cubicBezTo>
                    <a:pt x="95" y="31"/>
                    <a:pt x="96" y="27"/>
                    <a:pt x="94" y="24"/>
                  </a:cubicBezTo>
                  <a:cubicBezTo>
                    <a:pt x="89" y="18"/>
                    <a:pt x="89" y="18"/>
                    <a:pt x="89" y="18"/>
                  </a:cubicBezTo>
                  <a:cubicBezTo>
                    <a:pt x="87" y="14"/>
                    <a:pt x="82" y="14"/>
                    <a:pt x="79" y="16"/>
                  </a:cubicBezTo>
                  <a:cubicBezTo>
                    <a:pt x="73" y="20"/>
                    <a:pt x="73" y="20"/>
                    <a:pt x="73" y="20"/>
                  </a:cubicBezTo>
                  <a:cubicBezTo>
                    <a:pt x="71" y="19"/>
                    <a:pt x="69" y="18"/>
                    <a:pt x="67" y="17"/>
                  </a:cubicBezTo>
                  <a:cubicBezTo>
                    <a:pt x="68" y="9"/>
                    <a:pt x="68" y="9"/>
                    <a:pt x="68" y="9"/>
                  </a:cubicBezTo>
                  <a:cubicBezTo>
                    <a:pt x="69" y="6"/>
                    <a:pt x="66" y="2"/>
                    <a:pt x="62" y="1"/>
                  </a:cubicBezTo>
                  <a:cubicBezTo>
                    <a:pt x="55" y="0"/>
                    <a:pt x="55" y="0"/>
                    <a:pt x="55" y="0"/>
                  </a:cubicBezTo>
                  <a:cubicBezTo>
                    <a:pt x="51" y="0"/>
                    <a:pt x="47" y="2"/>
                    <a:pt x="47" y="6"/>
                  </a:cubicBezTo>
                  <a:cubicBezTo>
                    <a:pt x="46" y="13"/>
                    <a:pt x="46" y="13"/>
                    <a:pt x="46" y="13"/>
                  </a:cubicBezTo>
                  <a:cubicBezTo>
                    <a:pt x="43" y="13"/>
                    <a:pt x="41" y="14"/>
                    <a:pt x="38" y="15"/>
                  </a:cubicBezTo>
                  <a:cubicBezTo>
                    <a:pt x="34" y="9"/>
                    <a:pt x="34" y="9"/>
                    <a:pt x="34" y="9"/>
                  </a:cubicBezTo>
                  <a:cubicBezTo>
                    <a:pt x="32" y="6"/>
                    <a:pt x="28" y="5"/>
                    <a:pt x="25" y="8"/>
                  </a:cubicBezTo>
                  <a:cubicBezTo>
                    <a:pt x="18" y="12"/>
                    <a:pt x="18" y="12"/>
                    <a:pt x="18" y="12"/>
                  </a:cubicBezTo>
                  <a:cubicBezTo>
                    <a:pt x="15" y="15"/>
                    <a:pt x="14" y="19"/>
                    <a:pt x="17" y="22"/>
                  </a:cubicBezTo>
                  <a:cubicBezTo>
                    <a:pt x="20" y="27"/>
                    <a:pt x="20" y="27"/>
                    <a:pt x="20" y="27"/>
                  </a:cubicBezTo>
                  <a:cubicBezTo>
                    <a:pt x="19" y="29"/>
                    <a:pt x="17" y="32"/>
                    <a:pt x="16" y="34"/>
                  </a:cubicBezTo>
                  <a:cubicBezTo>
                    <a:pt x="10" y="33"/>
                    <a:pt x="10" y="33"/>
                    <a:pt x="10" y="33"/>
                  </a:cubicBezTo>
                  <a:cubicBezTo>
                    <a:pt x="6" y="32"/>
                    <a:pt x="3" y="35"/>
                    <a:pt x="2" y="39"/>
                  </a:cubicBezTo>
                  <a:cubicBezTo>
                    <a:pt x="1" y="47"/>
                    <a:pt x="1" y="47"/>
                    <a:pt x="1" y="47"/>
                  </a:cubicBezTo>
                  <a:cubicBezTo>
                    <a:pt x="0" y="50"/>
                    <a:pt x="3" y="54"/>
                    <a:pt x="7" y="55"/>
                  </a:cubicBezTo>
                  <a:cubicBezTo>
                    <a:pt x="13" y="55"/>
                    <a:pt x="13" y="55"/>
                    <a:pt x="13" y="55"/>
                  </a:cubicBezTo>
                  <a:cubicBezTo>
                    <a:pt x="13" y="58"/>
                    <a:pt x="14" y="61"/>
                    <a:pt x="14" y="63"/>
                  </a:cubicBezTo>
                  <a:cubicBezTo>
                    <a:pt x="10" y="67"/>
                    <a:pt x="10" y="67"/>
                    <a:pt x="10" y="67"/>
                  </a:cubicBezTo>
                  <a:cubicBezTo>
                    <a:pt x="7" y="69"/>
                    <a:pt x="6" y="73"/>
                    <a:pt x="8" y="77"/>
                  </a:cubicBezTo>
                  <a:cubicBezTo>
                    <a:pt x="13" y="83"/>
                    <a:pt x="13" y="83"/>
                    <a:pt x="13" y="83"/>
                  </a:cubicBezTo>
                  <a:cubicBezTo>
                    <a:pt x="15" y="86"/>
                    <a:pt x="20" y="87"/>
                    <a:pt x="23" y="84"/>
                  </a:cubicBezTo>
                  <a:cubicBezTo>
                    <a:pt x="27" y="81"/>
                    <a:pt x="27" y="81"/>
                    <a:pt x="27" y="81"/>
                  </a:cubicBezTo>
                  <a:cubicBezTo>
                    <a:pt x="30" y="83"/>
                    <a:pt x="32" y="84"/>
                    <a:pt x="34" y="85"/>
                  </a:cubicBezTo>
                  <a:cubicBezTo>
                    <a:pt x="34" y="91"/>
                    <a:pt x="34" y="91"/>
                    <a:pt x="34" y="91"/>
                  </a:cubicBezTo>
                  <a:cubicBezTo>
                    <a:pt x="33" y="95"/>
                    <a:pt x="36" y="98"/>
                    <a:pt x="39" y="99"/>
                  </a:cubicBezTo>
                  <a:cubicBezTo>
                    <a:pt x="47" y="100"/>
                    <a:pt x="47" y="100"/>
                    <a:pt x="47" y="100"/>
                  </a:cubicBezTo>
                  <a:cubicBezTo>
                    <a:pt x="51" y="101"/>
                    <a:pt x="55" y="98"/>
                    <a:pt x="55" y="94"/>
                  </a:cubicBezTo>
                  <a:cubicBezTo>
                    <a:pt x="56" y="88"/>
                    <a:pt x="56" y="88"/>
                    <a:pt x="56" y="88"/>
                  </a:cubicBezTo>
                  <a:cubicBezTo>
                    <a:pt x="59" y="88"/>
                    <a:pt x="61" y="87"/>
                    <a:pt x="64" y="86"/>
                  </a:cubicBezTo>
                  <a:cubicBezTo>
                    <a:pt x="67" y="91"/>
                    <a:pt x="67" y="91"/>
                    <a:pt x="67" y="91"/>
                  </a:cubicBezTo>
                  <a:cubicBezTo>
                    <a:pt x="70" y="94"/>
                    <a:pt x="74" y="95"/>
                    <a:pt x="77" y="93"/>
                  </a:cubicBezTo>
                  <a:cubicBezTo>
                    <a:pt x="84" y="88"/>
                    <a:pt x="84" y="88"/>
                    <a:pt x="84" y="88"/>
                  </a:cubicBezTo>
                  <a:cubicBezTo>
                    <a:pt x="87" y="86"/>
                    <a:pt x="87" y="82"/>
                    <a:pt x="85" y="78"/>
                  </a:cubicBezTo>
                  <a:cubicBezTo>
                    <a:pt x="81" y="73"/>
                    <a:pt x="81" y="73"/>
                    <a:pt x="81" y="73"/>
                  </a:cubicBezTo>
                  <a:cubicBezTo>
                    <a:pt x="82" y="71"/>
                    <a:pt x="84" y="69"/>
                    <a:pt x="85" y="67"/>
                  </a:cubicBezTo>
                  <a:cubicBezTo>
                    <a:pt x="92" y="68"/>
                    <a:pt x="92" y="68"/>
                    <a:pt x="92" y="68"/>
                  </a:cubicBezTo>
                  <a:cubicBezTo>
                    <a:pt x="95" y="68"/>
                    <a:pt x="99" y="66"/>
                    <a:pt x="100" y="62"/>
                  </a:cubicBezTo>
                  <a:cubicBezTo>
                    <a:pt x="101" y="54"/>
                    <a:pt x="101" y="54"/>
                    <a:pt x="101" y="54"/>
                  </a:cubicBezTo>
                  <a:cubicBezTo>
                    <a:pt x="101" y="50"/>
                    <a:pt x="99" y="47"/>
                    <a:pt x="95" y="46"/>
                  </a:cubicBezTo>
                  <a:close/>
                  <a:moveTo>
                    <a:pt x="61" y="66"/>
                  </a:moveTo>
                  <a:cubicBezTo>
                    <a:pt x="53" y="72"/>
                    <a:pt x="41" y="70"/>
                    <a:pt x="35" y="62"/>
                  </a:cubicBezTo>
                  <a:cubicBezTo>
                    <a:pt x="29" y="53"/>
                    <a:pt x="31" y="42"/>
                    <a:pt x="39" y="35"/>
                  </a:cubicBezTo>
                  <a:cubicBezTo>
                    <a:pt x="47" y="29"/>
                    <a:pt x="59" y="31"/>
                    <a:pt x="65" y="40"/>
                  </a:cubicBezTo>
                  <a:cubicBezTo>
                    <a:pt x="72" y="48"/>
                    <a:pt x="70" y="60"/>
                    <a:pt x="61" y="6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1" name="Freeform 218"/>
            <p:cNvSpPr>
              <a:spLocks noEditPoints="1"/>
            </p:cNvSpPr>
            <p:nvPr>
              <p:custDataLst>
                <p:tags r:id="rId214"/>
              </p:custDataLst>
            </p:nvPr>
          </p:nvSpPr>
          <p:spPr bwMode="auto">
            <a:xfrm>
              <a:off x="589359" y="2718393"/>
              <a:ext cx="92869" cy="90488"/>
            </a:xfrm>
            <a:custGeom>
              <a:avLst/>
              <a:gdLst>
                <a:gd name="T0" fmla="*/ 35 w 36"/>
                <a:gd name="T1" fmla="*/ 12 h 35"/>
                <a:gd name="T2" fmla="*/ 32 w 36"/>
                <a:gd name="T3" fmla="*/ 10 h 35"/>
                <a:gd name="T4" fmla="*/ 29 w 36"/>
                <a:gd name="T5" fmla="*/ 11 h 35"/>
                <a:gd name="T6" fmla="*/ 28 w 36"/>
                <a:gd name="T7" fmla="*/ 9 h 35"/>
                <a:gd name="T8" fmla="*/ 29 w 36"/>
                <a:gd name="T9" fmla="*/ 7 h 35"/>
                <a:gd name="T10" fmla="*/ 28 w 36"/>
                <a:gd name="T11" fmla="*/ 3 h 35"/>
                <a:gd name="T12" fmla="*/ 26 w 36"/>
                <a:gd name="T13" fmla="*/ 2 h 35"/>
                <a:gd name="T14" fmla="*/ 22 w 36"/>
                <a:gd name="T15" fmla="*/ 3 h 35"/>
                <a:gd name="T16" fmla="*/ 21 w 36"/>
                <a:gd name="T17" fmla="*/ 5 h 35"/>
                <a:gd name="T18" fmla="*/ 19 w 36"/>
                <a:gd name="T19" fmla="*/ 4 h 35"/>
                <a:gd name="T20" fmla="*/ 18 w 36"/>
                <a:gd name="T21" fmla="*/ 2 h 35"/>
                <a:gd name="T22" fmla="*/ 15 w 36"/>
                <a:gd name="T23" fmla="*/ 0 h 35"/>
                <a:gd name="T24" fmla="*/ 12 w 36"/>
                <a:gd name="T25" fmla="*/ 1 h 35"/>
                <a:gd name="T26" fmla="*/ 11 w 36"/>
                <a:gd name="T27" fmla="*/ 4 h 35"/>
                <a:gd name="T28" fmla="*/ 11 w 36"/>
                <a:gd name="T29" fmla="*/ 6 h 35"/>
                <a:gd name="T30" fmla="*/ 9 w 36"/>
                <a:gd name="T31" fmla="*/ 8 h 35"/>
                <a:gd name="T32" fmla="*/ 7 w 36"/>
                <a:gd name="T33" fmla="*/ 6 h 35"/>
                <a:gd name="T34" fmla="*/ 4 w 36"/>
                <a:gd name="T35" fmla="*/ 7 h 35"/>
                <a:gd name="T36" fmla="*/ 2 w 36"/>
                <a:gd name="T37" fmla="*/ 10 h 35"/>
                <a:gd name="T38" fmla="*/ 3 w 36"/>
                <a:gd name="T39" fmla="*/ 13 h 35"/>
                <a:gd name="T40" fmla="*/ 5 w 36"/>
                <a:gd name="T41" fmla="*/ 14 h 35"/>
                <a:gd name="T42" fmla="*/ 4 w 36"/>
                <a:gd name="T43" fmla="*/ 17 h 35"/>
                <a:gd name="T44" fmla="*/ 2 w 36"/>
                <a:gd name="T45" fmla="*/ 17 h 35"/>
                <a:gd name="T46" fmla="*/ 1 w 36"/>
                <a:gd name="T47" fmla="*/ 20 h 35"/>
                <a:gd name="T48" fmla="*/ 1 w 36"/>
                <a:gd name="T49" fmla="*/ 23 h 35"/>
                <a:gd name="T50" fmla="*/ 4 w 36"/>
                <a:gd name="T51" fmla="*/ 25 h 35"/>
                <a:gd name="T52" fmla="*/ 6 w 36"/>
                <a:gd name="T53" fmla="*/ 24 h 35"/>
                <a:gd name="T54" fmla="*/ 8 w 36"/>
                <a:gd name="T55" fmla="*/ 27 h 35"/>
                <a:gd name="T56" fmla="*/ 7 w 36"/>
                <a:gd name="T57" fmla="*/ 28 h 35"/>
                <a:gd name="T58" fmla="*/ 8 w 36"/>
                <a:gd name="T59" fmla="*/ 32 h 35"/>
                <a:gd name="T60" fmla="*/ 10 w 36"/>
                <a:gd name="T61" fmla="*/ 33 h 35"/>
                <a:gd name="T62" fmla="*/ 14 w 36"/>
                <a:gd name="T63" fmla="*/ 32 h 35"/>
                <a:gd name="T64" fmla="*/ 15 w 36"/>
                <a:gd name="T65" fmla="*/ 30 h 35"/>
                <a:gd name="T66" fmla="*/ 17 w 36"/>
                <a:gd name="T67" fmla="*/ 31 h 35"/>
                <a:gd name="T68" fmla="*/ 18 w 36"/>
                <a:gd name="T69" fmla="*/ 33 h 35"/>
                <a:gd name="T70" fmla="*/ 21 w 36"/>
                <a:gd name="T71" fmla="*/ 35 h 35"/>
                <a:gd name="T72" fmla="*/ 24 w 36"/>
                <a:gd name="T73" fmla="*/ 34 h 35"/>
                <a:gd name="T74" fmla="*/ 25 w 36"/>
                <a:gd name="T75" fmla="*/ 31 h 35"/>
                <a:gd name="T76" fmla="*/ 25 w 36"/>
                <a:gd name="T77" fmla="*/ 29 h 35"/>
                <a:gd name="T78" fmla="*/ 27 w 36"/>
                <a:gd name="T79" fmla="*/ 27 h 35"/>
                <a:gd name="T80" fmla="*/ 29 w 36"/>
                <a:gd name="T81" fmla="*/ 29 h 35"/>
                <a:gd name="T82" fmla="*/ 32 w 36"/>
                <a:gd name="T83" fmla="*/ 28 h 35"/>
                <a:gd name="T84" fmla="*/ 34 w 36"/>
                <a:gd name="T85" fmla="*/ 25 h 35"/>
                <a:gd name="T86" fmla="*/ 33 w 36"/>
                <a:gd name="T87" fmla="*/ 22 h 35"/>
                <a:gd name="T88" fmla="*/ 31 w 36"/>
                <a:gd name="T89" fmla="*/ 21 h 35"/>
                <a:gd name="T90" fmla="*/ 31 w 36"/>
                <a:gd name="T91" fmla="*/ 18 h 35"/>
                <a:gd name="T92" fmla="*/ 34 w 36"/>
                <a:gd name="T93" fmla="*/ 18 h 35"/>
                <a:gd name="T94" fmla="*/ 35 w 36"/>
                <a:gd name="T95" fmla="*/ 15 h 35"/>
                <a:gd name="T96" fmla="*/ 35 w 36"/>
                <a:gd name="T97" fmla="*/ 12 h 35"/>
                <a:gd name="T98" fmla="*/ 19 w 36"/>
                <a:gd name="T99" fmla="*/ 24 h 35"/>
                <a:gd name="T100" fmla="*/ 11 w 36"/>
                <a:gd name="T101" fmla="*/ 19 h 35"/>
                <a:gd name="T102" fmla="*/ 16 w 36"/>
                <a:gd name="T103" fmla="*/ 11 h 35"/>
                <a:gd name="T104" fmla="*/ 24 w 36"/>
                <a:gd name="T105" fmla="*/ 16 h 35"/>
                <a:gd name="T106" fmla="*/ 19 w 36"/>
                <a:gd name="T10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5">
                  <a:moveTo>
                    <a:pt x="35" y="12"/>
                  </a:moveTo>
                  <a:cubicBezTo>
                    <a:pt x="34" y="11"/>
                    <a:pt x="33" y="10"/>
                    <a:pt x="32" y="10"/>
                  </a:cubicBezTo>
                  <a:cubicBezTo>
                    <a:pt x="29" y="11"/>
                    <a:pt x="29" y="11"/>
                    <a:pt x="29" y="11"/>
                  </a:cubicBezTo>
                  <a:cubicBezTo>
                    <a:pt x="29" y="10"/>
                    <a:pt x="28" y="9"/>
                    <a:pt x="28" y="9"/>
                  </a:cubicBezTo>
                  <a:cubicBezTo>
                    <a:pt x="29" y="7"/>
                    <a:pt x="29" y="7"/>
                    <a:pt x="29" y="7"/>
                  </a:cubicBezTo>
                  <a:cubicBezTo>
                    <a:pt x="30" y="5"/>
                    <a:pt x="29" y="4"/>
                    <a:pt x="28" y="3"/>
                  </a:cubicBezTo>
                  <a:cubicBezTo>
                    <a:pt x="26" y="2"/>
                    <a:pt x="26" y="2"/>
                    <a:pt x="26" y="2"/>
                  </a:cubicBezTo>
                  <a:cubicBezTo>
                    <a:pt x="25" y="1"/>
                    <a:pt x="23" y="1"/>
                    <a:pt x="22" y="3"/>
                  </a:cubicBezTo>
                  <a:cubicBezTo>
                    <a:pt x="21" y="5"/>
                    <a:pt x="21" y="5"/>
                    <a:pt x="21" y="5"/>
                  </a:cubicBezTo>
                  <a:cubicBezTo>
                    <a:pt x="20" y="4"/>
                    <a:pt x="20" y="4"/>
                    <a:pt x="19" y="4"/>
                  </a:cubicBezTo>
                  <a:cubicBezTo>
                    <a:pt x="18" y="2"/>
                    <a:pt x="18" y="2"/>
                    <a:pt x="18" y="2"/>
                  </a:cubicBezTo>
                  <a:cubicBezTo>
                    <a:pt x="18" y="1"/>
                    <a:pt x="16" y="0"/>
                    <a:pt x="15" y="0"/>
                  </a:cubicBezTo>
                  <a:cubicBezTo>
                    <a:pt x="12" y="1"/>
                    <a:pt x="12" y="1"/>
                    <a:pt x="12" y="1"/>
                  </a:cubicBezTo>
                  <a:cubicBezTo>
                    <a:pt x="11" y="1"/>
                    <a:pt x="10" y="2"/>
                    <a:pt x="11" y="4"/>
                  </a:cubicBezTo>
                  <a:cubicBezTo>
                    <a:pt x="11" y="6"/>
                    <a:pt x="11" y="6"/>
                    <a:pt x="11" y="6"/>
                  </a:cubicBezTo>
                  <a:cubicBezTo>
                    <a:pt x="10" y="6"/>
                    <a:pt x="10" y="7"/>
                    <a:pt x="9" y="8"/>
                  </a:cubicBezTo>
                  <a:cubicBezTo>
                    <a:pt x="7" y="6"/>
                    <a:pt x="7" y="6"/>
                    <a:pt x="7" y="6"/>
                  </a:cubicBezTo>
                  <a:cubicBezTo>
                    <a:pt x="6" y="6"/>
                    <a:pt x="4" y="6"/>
                    <a:pt x="4" y="7"/>
                  </a:cubicBezTo>
                  <a:cubicBezTo>
                    <a:pt x="2" y="10"/>
                    <a:pt x="2" y="10"/>
                    <a:pt x="2" y="10"/>
                  </a:cubicBezTo>
                  <a:cubicBezTo>
                    <a:pt x="2" y="11"/>
                    <a:pt x="2" y="12"/>
                    <a:pt x="3" y="13"/>
                  </a:cubicBezTo>
                  <a:cubicBezTo>
                    <a:pt x="5" y="14"/>
                    <a:pt x="5" y="14"/>
                    <a:pt x="5" y="14"/>
                  </a:cubicBezTo>
                  <a:cubicBezTo>
                    <a:pt x="5" y="15"/>
                    <a:pt x="4" y="16"/>
                    <a:pt x="4" y="17"/>
                  </a:cubicBezTo>
                  <a:cubicBezTo>
                    <a:pt x="2" y="17"/>
                    <a:pt x="2" y="17"/>
                    <a:pt x="2" y="17"/>
                  </a:cubicBezTo>
                  <a:cubicBezTo>
                    <a:pt x="1" y="18"/>
                    <a:pt x="0" y="19"/>
                    <a:pt x="1" y="20"/>
                  </a:cubicBezTo>
                  <a:cubicBezTo>
                    <a:pt x="1" y="23"/>
                    <a:pt x="1" y="23"/>
                    <a:pt x="1" y="23"/>
                  </a:cubicBezTo>
                  <a:cubicBezTo>
                    <a:pt x="2" y="24"/>
                    <a:pt x="3" y="25"/>
                    <a:pt x="4" y="25"/>
                  </a:cubicBezTo>
                  <a:cubicBezTo>
                    <a:pt x="6" y="24"/>
                    <a:pt x="6" y="24"/>
                    <a:pt x="6" y="24"/>
                  </a:cubicBezTo>
                  <a:cubicBezTo>
                    <a:pt x="7" y="25"/>
                    <a:pt x="7" y="26"/>
                    <a:pt x="8" y="27"/>
                  </a:cubicBezTo>
                  <a:cubicBezTo>
                    <a:pt x="7" y="28"/>
                    <a:pt x="7" y="28"/>
                    <a:pt x="7" y="28"/>
                  </a:cubicBezTo>
                  <a:cubicBezTo>
                    <a:pt x="6" y="30"/>
                    <a:pt x="7" y="31"/>
                    <a:pt x="8" y="32"/>
                  </a:cubicBezTo>
                  <a:cubicBezTo>
                    <a:pt x="10" y="33"/>
                    <a:pt x="10" y="33"/>
                    <a:pt x="10" y="33"/>
                  </a:cubicBezTo>
                  <a:cubicBezTo>
                    <a:pt x="11" y="34"/>
                    <a:pt x="13" y="34"/>
                    <a:pt x="14" y="32"/>
                  </a:cubicBezTo>
                  <a:cubicBezTo>
                    <a:pt x="15" y="30"/>
                    <a:pt x="15" y="30"/>
                    <a:pt x="15" y="30"/>
                  </a:cubicBezTo>
                  <a:cubicBezTo>
                    <a:pt x="16" y="31"/>
                    <a:pt x="16" y="31"/>
                    <a:pt x="17" y="31"/>
                  </a:cubicBezTo>
                  <a:cubicBezTo>
                    <a:pt x="18" y="33"/>
                    <a:pt x="18" y="33"/>
                    <a:pt x="18" y="33"/>
                  </a:cubicBezTo>
                  <a:cubicBezTo>
                    <a:pt x="18" y="34"/>
                    <a:pt x="20" y="35"/>
                    <a:pt x="21" y="35"/>
                  </a:cubicBezTo>
                  <a:cubicBezTo>
                    <a:pt x="24" y="34"/>
                    <a:pt x="24" y="34"/>
                    <a:pt x="24" y="34"/>
                  </a:cubicBezTo>
                  <a:cubicBezTo>
                    <a:pt x="25" y="34"/>
                    <a:pt x="26" y="32"/>
                    <a:pt x="25" y="31"/>
                  </a:cubicBezTo>
                  <a:cubicBezTo>
                    <a:pt x="25" y="29"/>
                    <a:pt x="25" y="29"/>
                    <a:pt x="25" y="29"/>
                  </a:cubicBezTo>
                  <a:cubicBezTo>
                    <a:pt x="26" y="28"/>
                    <a:pt x="26" y="28"/>
                    <a:pt x="27" y="27"/>
                  </a:cubicBezTo>
                  <a:cubicBezTo>
                    <a:pt x="29" y="29"/>
                    <a:pt x="29" y="29"/>
                    <a:pt x="29" y="29"/>
                  </a:cubicBezTo>
                  <a:cubicBezTo>
                    <a:pt x="30" y="29"/>
                    <a:pt x="32" y="29"/>
                    <a:pt x="32" y="28"/>
                  </a:cubicBezTo>
                  <a:cubicBezTo>
                    <a:pt x="34" y="25"/>
                    <a:pt x="34" y="25"/>
                    <a:pt x="34" y="25"/>
                  </a:cubicBezTo>
                  <a:cubicBezTo>
                    <a:pt x="34" y="24"/>
                    <a:pt x="34" y="23"/>
                    <a:pt x="33" y="22"/>
                  </a:cubicBezTo>
                  <a:cubicBezTo>
                    <a:pt x="31" y="21"/>
                    <a:pt x="31" y="21"/>
                    <a:pt x="31" y="21"/>
                  </a:cubicBezTo>
                  <a:cubicBezTo>
                    <a:pt x="31" y="20"/>
                    <a:pt x="31" y="19"/>
                    <a:pt x="31" y="18"/>
                  </a:cubicBezTo>
                  <a:cubicBezTo>
                    <a:pt x="34" y="18"/>
                    <a:pt x="34" y="18"/>
                    <a:pt x="34" y="18"/>
                  </a:cubicBezTo>
                  <a:cubicBezTo>
                    <a:pt x="35" y="17"/>
                    <a:pt x="36" y="16"/>
                    <a:pt x="35" y="15"/>
                  </a:cubicBezTo>
                  <a:lnTo>
                    <a:pt x="35" y="12"/>
                  </a:lnTo>
                  <a:close/>
                  <a:moveTo>
                    <a:pt x="19" y="24"/>
                  </a:moveTo>
                  <a:cubicBezTo>
                    <a:pt x="16" y="25"/>
                    <a:pt x="12" y="23"/>
                    <a:pt x="11" y="19"/>
                  </a:cubicBezTo>
                  <a:cubicBezTo>
                    <a:pt x="10" y="16"/>
                    <a:pt x="13" y="12"/>
                    <a:pt x="16" y="11"/>
                  </a:cubicBezTo>
                  <a:cubicBezTo>
                    <a:pt x="20" y="10"/>
                    <a:pt x="23" y="12"/>
                    <a:pt x="24" y="16"/>
                  </a:cubicBezTo>
                  <a:cubicBezTo>
                    <a:pt x="25" y="19"/>
                    <a:pt x="23" y="23"/>
                    <a:pt x="19" y="24"/>
                  </a:cubicBezTo>
                  <a:close/>
                </a:path>
              </a:pathLst>
            </a:custGeom>
            <a:solidFill>
              <a:schemeClr val="accent3"/>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2" name="Freeform 219"/>
            <p:cNvSpPr>
              <a:spLocks noEditPoints="1"/>
            </p:cNvSpPr>
            <p:nvPr>
              <p:custDataLst>
                <p:tags r:id="rId215"/>
              </p:custDataLst>
            </p:nvPr>
          </p:nvSpPr>
          <p:spPr bwMode="auto">
            <a:xfrm>
              <a:off x="638175" y="2308818"/>
              <a:ext cx="100013" cy="100013"/>
            </a:xfrm>
            <a:custGeom>
              <a:avLst/>
              <a:gdLst>
                <a:gd name="T0" fmla="*/ 38 w 39"/>
                <a:gd name="T1" fmla="*/ 13 h 39"/>
                <a:gd name="T2" fmla="*/ 34 w 39"/>
                <a:gd name="T3" fmla="*/ 11 h 39"/>
                <a:gd name="T4" fmla="*/ 32 w 39"/>
                <a:gd name="T5" fmla="*/ 12 h 39"/>
                <a:gd name="T6" fmla="*/ 30 w 39"/>
                <a:gd name="T7" fmla="*/ 10 h 39"/>
                <a:gd name="T8" fmla="*/ 32 w 39"/>
                <a:gd name="T9" fmla="*/ 7 h 39"/>
                <a:gd name="T10" fmla="*/ 31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4 w 39"/>
                <a:gd name="T35" fmla="*/ 8 h 39"/>
                <a:gd name="T36" fmla="*/ 2 w 39"/>
                <a:gd name="T37" fmla="*/ 11 h 39"/>
                <a:gd name="T38" fmla="*/ 3 w 39"/>
                <a:gd name="T39" fmla="*/ 14 h 39"/>
                <a:gd name="T40" fmla="*/ 5 w 39"/>
                <a:gd name="T41" fmla="*/ 15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1 w 39"/>
                <a:gd name="T61" fmla="*/ 37 h 39"/>
                <a:gd name="T62" fmla="*/ 14 w 39"/>
                <a:gd name="T63" fmla="*/ 36 h 39"/>
                <a:gd name="T64" fmla="*/ 16 w 39"/>
                <a:gd name="T65" fmla="*/ 34 h 39"/>
                <a:gd name="T66" fmla="*/ 19 w 39"/>
                <a:gd name="T67" fmla="*/ 34 h 39"/>
                <a:gd name="T68" fmla="*/ 19 w 39"/>
                <a:gd name="T69" fmla="*/ 36 h 39"/>
                <a:gd name="T70" fmla="*/ 23 w 39"/>
                <a:gd name="T71" fmla="*/ 38 h 39"/>
                <a:gd name="T72" fmla="*/ 26 w 39"/>
                <a:gd name="T73" fmla="*/ 38 h 39"/>
                <a:gd name="T74" fmla="*/ 27 w 39"/>
                <a:gd name="T75" fmla="*/ 34 h 39"/>
                <a:gd name="T76" fmla="*/ 27 w 39"/>
                <a:gd name="T77" fmla="*/ 32 h 39"/>
                <a:gd name="T78" fmla="*/ 29 w 39"/>
                <a:gd name="T79" fmla="*/ 30 h 39"/>
                <a:gd name="T80" fmla="*/ 31 w 39"/>
                <a:gd name="T81" fmla="*/ 31 h 39"/>
                <a:gd name="T82" fmla="*/ 35 w 39"/>
                <a:gd name="T83" fmla="*/ 30 h 39"/>
                <a:gd name="T84" fmla="*/ 37 w 39"/>
                <a:gd name="T85" fmla="*/ 28 h 39"/>
                <a:gd name="T86" fmla="*/ 36 w 39"/>
                <a:gd name="T87" fmla="*/ 24 h 39"/>
                <a:gd name="T88" fmla="*/ 33 w 39"/>
                <a:gd name="T89" fmla="*/ 23 h 39"/>
                <a:gd name="T90" fmla="*/ 34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2" y="12"/>
                    <a:pt x="32" y="12"/>
                    <a:pt x="32" y="12"/>
                  </a:cubicBezTo>
                  <a:cubicBezTo>
                    <a:pt x="31" y="11"/>
                    <a:pt x="31" y="10"/>
                    <a:pt x="30" y="10"/>
                  </a:cubicBezTo>
                  <a:cubicBezTo>
                    <a:pt x="32" y="7"/>
                    <a:pt x="32" y="7"/>
                    <a:pt x="32" y="7"/>
                  </a:cubicBezTo>
                  <a:cubicBezTo>
                    <a:pt x="32" y="6"/>
                    <a:pt x="32" y="4"/>
                    <a:pt x="31" y="3"/>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8"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4" y="8"/>
                  </a:cubicBezTo>
                  <a:cubicBezTo>
                    <a:pt x="2" y="11"/>
                    <a:pt x="2" y="11"/>
                    <a:pt x="2" y="11"/>
                  </a:cubicBezTo>
                  <a:cubicBezTo>
                    <a:pt x="1" y="12"/>
                    <a:pt x="2" y="14"/>
                    <a:pt x="3" y="14"/>
                  </a:cubicBezTo>
                  <a:cubicBezTo>
                    <a:pt x="5" y="15"/>
                    <a:pt x="5" y="15"/>
                    <a:pt x="5" y="15"/>
                  </a:cubicBezTo>
                  <a:cubicBezTo>
                    <a:pt x="5" y="16"/>
                    <a:pt x="4" y="18"/>
                    <a:pt x="4" y="19"/>
                  </a:cubicBezTo>
                  <a:cubicBezTo>
                    <a:pt x="2" y="19"/>
                    <a:pt x="2" y="19"/>
                    <a:pt x="2" y="19"/>
                  </a:cubicBezTo>
                  <a:cubicBezTo>
                    <a:pt x="1" y="19"/>
                    <a:pt x="0" y="21"/>
                    <a:pt x="0" y="22"/>
                  </a:cubicBezTo>
                  <a:cubicBezTo>
                    <a:pt x="1" y="25"/>
                    <a:pt x="1" y="25"/>
                    <a:pt x="1" y="25"/>
                  </a:cubicBezTo>
                  <a:cubicBezTo>
                    <a:pt x="1" y="27"/>
                    <a:pt x="3" y="28"/>
                    <a:pt x="4" y="27"/>
                  </a:cubicBezTo>
                  <a:cubicBezTo>
                    <a:pt x="6" y="27"/>
                    <a:pt x="6" y="27"/>
                    <a:pt x="6" y="27"/>
                  </a:cubicBezTo>
                  <a:cubicBezTo>
                    <a:pt x="7" y="28"/>
                    <a:pt x="8" y="29"/>
                    <a:pt x="8" y="29"/>
                  </a:cubicBezTo>
                  <a:cubicBezTo>
                    <a:pt x="7" y="31"/>
                    <a:pt x="7" y="31"/>
                    <a:pt x="7" y="31"/>
                  </a:cubicBezTo>
                  <a:cubicBezTo>
                    <a:pt x="6" y="33"/>
                    <a:pt x="7" y="34"/>
                    <a:pt x="8" y="35"/>
                  </a:cubicBezTo>
                  <a:cubicBezTo>
                    <a:pt x="11" y="37"/>
                    <a:pt x="11" y="37"/>
                    <a:pt x="11" y="37"/>
                  </a:cubicBezTo>
                  <a:cubicBezTo>
                    <a:pt x="12" y="37"/>
                    <a:pt x="14" y="37"/>
                    <a:pt x="14" y="36"/>
                  </a:cubicBezTo>
                  <a:cubicBezTo>
                    <a:pt x="16" y="34"/>
                    <a:pt x="16" y="34"/>
                    <a:pt x="16" y="34"/>
                  </a:cubicBezTo>
                  <a:cubicBezTo>
                    <a:pt x="17" y="34"/>
                    <a:pt x="18" y="34"/>
                    <a:pt x="19" y="34"/>
                  </a:cubicBezTo>
                  <a:cubicBezTo>
                    <a:pt x="19" y="36"/>
                    <a:pt x="19" y="36"/>
                    <a:pt x="19" y="36"/>
                  </a:cubicBezTo>
                  <a:cubicBezTo>
                    <a:pt x="20" y="38"/>
                    <a:pt x="21" y="39"/>
                    <a:pt x="23" y="38"/>
                  </a:cubicBezTo>
                  <a:cubicBezTo>
                    <a:pt x="26" y="38"/>
                    <a:pt x="26" y="38"/>
                    <a:pt x="26" y="38"/>
                  </a:cubicBezTo>
                  <a:cubicBezTo>
                    <a:pt x="27" y="37"/>
                    <a:pt x="28" y="36"/>
                    <a:pt x="27" y="34"/>
                  </a:cubicBezTo>
                  <a:cubicBezTo>
                    <a:pt x="27" y="32"/>
                    <a:pt x="27" y="32"/>
                    <a:pt x="27" y="32"/>
                  </a:cubicBezTo>
                  <a:cubicBezTo>
                    <a:pt x="28" y="31"/>
                    <a:pt x="28" y="31"/>
                    <a:pt x="29" y="30"/>
                  </a:cubicBezTo>
                  <a:cubicBezTo>
                    <a:pt x="31" y="31"/>
                    <a:pt x="31" y="31"/>
                    <a:pt x="31" y="31"/>
                  </a:cubicBezTo>
                  <a:cubicBezTo>
                    <a:pt x="33" y="32"/>
                    <a:pt x="34" y="32"/>
                    <a:pt x="35" y="30"/>
                  </a:cubicBezTo>
                  <a:cubicBezTo>
                    <a:pt x="37" y="28"/>
                    <a:pt x="37" y="28"/>
                    <a:pt x="37" y="28"/>
                  </a:cubicBezTo>
                  <a:cubicBezTo>
                    <a:pt x="37" y="27"/>
                    <a:pt x="37" y="25"/>
                    <a:pt x="36" y="24"/>
                  </a:cubicBezTo>
                  <a:cubicBezTo>
                    <a:pt x="33" y="23"/>
                    <a:pt x="33" y="23"/>
                    <a:pt x="33" y="23"/>
                  </a:cubicBezTo>
                  <a:cubicBezTo>
                    <a:pt x="34" y="22"/>
                    <a:pt x="34" y="21"/>
                    <a:pt x="34" y="20"/>
                  </a:cubicBezTo>
                  <a:cubicBezTo>
                    <a:pt x="36" y="19"/>
                    <a:pt x="36" y="19"/>
                    <a:pt x="36" y="19"/>
                  </a:cubicBezTo>
                  <a:cubicBezTo>
                    <a:pt x="38" y="19"/>
                    <a:pt x="39" y="17"/>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3" name="Freeform 220"/>
            <p:cNvSpPr>
              <a:spLocks noEditPoints="1"/>
            </p:cNvSpPr>
            <p:nvPr>
              <p:custDataLst>
                <p:tags r:id="rId216"/>
              </p:custDataLst>
            </p:nvPr>
          </p:nvSpPr>
          <p:spPr bwMode="auto">
            <a:xfrm>
              <a:off x="1909762" y="2164753"/>
              <a:ext cx="100013" cy="100013"/>
            </a:xfrm>
            <a:custGeom>
              <a:avLst/>
              <a:gdLst>
                <a:gd name="T0" fmla="*/ 38 w 39"/>
                <a:gd name="T1" fmla="*/ 14 h 39"/>
                <a:gd name="T2" fmla="*/ 35 w 39"/>
                <a:gd name="T3" fmla="*/ 12 h 39"/>
                <a:gd name="T4" fmla="*/ 32 w 39"/>
                <a:gd name="T5" fmla="*/ 12 h 39"/>
                <a:gd name="T6" fmla="*/ 30 w 39"/>
                <a:gd name="T7" fmla="*/ 10 h 39"/>
                <a:gd name="T8" fmla="*/ 32 w 39"/>
                <a:gd name="T9" fmla="*/ 8 h 39"/>
                <a:gd name="T10" fmla="*/ 31 w 39"/>
                <a:gd name="T11" fmla="*/ 4 h 39"/>
                <a:gd name="T12" fmla="*/ 28 w 39"/>
                <a:gd name="T13" fmla="*/ 2 h 39"/>
                <a:gd name="T14" fmla="*/ 24 w 39"/>
                <a:gd name="T15" fmla="*/ 3 h 39"/>
                <a:gd name="T16" fmla="*/ 23 w 39"/>
                <a:gd name="T17" fmla="*/ 6 h 39"/>
                <a:gd name="T18" fmla="*/ 20 w 39"/>
                <a:gd name="T19" fmla="*/ 5 h 39"/>
                <a:gd name="T20" fmla="*/ 20 w 39"/>
                <a:gd name="T21" fmla="*/ 3 h 39"/>
                <a:gd name="T22" fmla="*/ 16 w 39"/>
                <a:gd name="T23" fmla="*/ 1 h 39"/>
                <a:gd name="T24" fmla="*/ 13 w 39"/>
                <a:gd name="T25" fmla="*/ 1 h 39"/>
                <a:gd name="T26" fmla="*/ 11 w 39"/>
                <a:gd name="T27" fmla="*/ 5 h 39"/>
                <a:gd name="T28" fmla="*/ 12 w 39"/>
                <a:gd name="T29" fmla="*/ 7 h 39"/>
                <a:gd name="T30" fmla="*/ 10 w 39"/>
                <a:gd name="T31" fmla="*/ 9 h 39"/>
                <a:gd name="T32" fmla="*/ 7 w 39"/>
                <a:gd name="T33" fmla="*/ 8 h 39"/>
                <a:gd name="T34" fmla="*/ 4 w 39"/>
                <a:gd name="T35" fmla="*/ 9 h 39"/>
                <a:gd name="T36" fmla="*/ 2 w 39"/>
                <a:gd name="T37" fmla="*/ 11 h 39"/>
                <a:gd name="T38" fmla="*/ 3 w 39"/>
                <a:gd name="T39" fmla="*/ 15 h 39"/>
                <a:gd name="T40" fmla="*/ 5 w 39"/>
                <a:gd name="T41" fmla="*/ 16 h 39"/>
                <a:gd name="T42" fmla="*/ 5 w 39"/>
                <a:gd name="T43" fmla="*/ 19 h 39"/>
                <a:gd name="T44" fmla="*/ 2 w 39"/>
                <a:gd name="T45" fmla="*/ 20 h 39"/>
                <a:gd name="T46" fmla="*/ 0 w 39"/>
                <a:gd name="T47" fmla="*/ 23 h 39"/>
                <a:gd name="T48" fmla="*/ 1 w 39"/>
                <a:gd name="T49" fmla="*/ 26 h 39"/>
                <a:gd name="T50" fmla="*/ 4 w 39"/>
                <a:gd name="T51" fmla="*/ 28 h 39"/>
                <a:gd name="T52" fmla="*/ 7 w 39"/>
                <a:gd name="T53" fmla="*/ 27 h 39"/>
                <a:gd name="T54" fmla="*/ 9 w 39"/>
                <a:gd name="T55" fmla="*/ 30 h 39"/>
                <a:gd name="T56" fmla="*/ 7 w 39"/>
                <a:gd name="T57" fmla="*/ 32 h 39"/>
                <a:gd name="T58" fmla="*/ 8 w 39"/>
                <a:gd name="T59" fmla="*/ 36 h 39"/>
                <a:gd name="T60" fmla="*/ 11 w 39"/>
                <a:gd name="T61" fmla="*/ 37 h 39"/>
                <a:gd name="T62" fmla="*/ 15 w 39"/>
                <a:gd name="T63" fmla="*/ 36 h 39"/>
                <a:gd name="T64" fmla="*/ 16 w 39"/>
                <a:gd name="T65" fmla="*/ 34 h 39"/>
                <a:gd name="T66" fmla="*/ 19 w 39"/>
                <a:gd name="T67" fmla="*/ 35 h 39"/>
                <a:gd name="T68" fmla="*/ 19 w 39"/>
                <a:gd name="T69" fmla="*/ 37 h 39"/>
                <a:gd name="T70" fmla="*/ 23 w 39"/>
                <a:gd name="T71" fmla="*/ 39 h 39"/>
                <a:gd name="T72" fmla="*/ 26 w 39"/>
                <a:gd name="T73" fmla="*/ 38 h 39"/>
                <a:gd name="T74" fmla="*/ 28 w 39"/>
                <a:gd name="T75" fmla="*/ 35 h 39"/>
                <a:gd name="T76" fmla="*/ 27 w 39"/>
                <a:gd name="T77" fmla="*/ 32 h 39"/>
                <a:gd name="T78" fmla="*/ 29 w 39"/>
                <a:gd name="T79" fmla="*/ 31 h 39"/>
                <a:gd name="T80" fmla="*/ 32 w 39"/>
                <a:gd name="T81" fmla="*/ 32 h 39"/>
                <a:gd name="T82" fmla="*/ 35 w 39"/>
                <a:gd name="T83" fmla="*/ 31 h 39"/>
                <a:gd name="T84" fmla="*/ 37 w 39"/>
                <a:gd name="T85" fmla="*/ 28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2 w 39"/>
                <a:gd name="T101" fmla="*/ 22 h 39"/>
                <a:gd name="T102" fmla="*/ 17 w 39"/>
                <a:gd name="T103" fmla="*/ 13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2"/>
                    <a:pt x="32" y="12"/>
                    <a:pt x="32" y="12"/>
                  </a:cubicBezTo>
                  <a:cubicBezTo>
                    <a:pt x="31" y="12"/>
                    <a:pt x="31" y="11"/>
                    <a:pt x="30" y="10"/>
                  </a:cubicBezTo>
                  <a:cubicBezTo>
                    <a:pt x="32" y="8"/>
                    <a:pt x="32" y="8"/>
                    <a:pt x="32" y="8"/>
                  </a:cubicBezTo>
                  <a:cubicBezTo>
                    <a:pt x="33" y="6"/>
                    <a:pt x="32" y="5"/>
                    <a:pt x="31" y="4"/>
                  </a:cubicBezTo>
                  <a:cubicBezTo>
                    <a:pt x="28" y="2"/>
                    <a:pt x="28" y="2"/>
                    <a:pt x="28" y="2"/>
                  </a:cubicBezTo>
                  <a:cubicBezTo>
                    <a:pt x="27" y="2"/>
                    <a:pt x="25" y="2"/>
                    <a:pt x="24" y="3"/>
                  </a:cubicBezTo>
                  <a:cubicBezTo>
                    <a:pt x="23" y="6"/>
                    <a:pt x="23" y="6"/>
                    <a:pt x="23" y="6"/>
                  </a:cubicBezTo>
                  <a:cubicBezTo>
                    <a:pt x="22" y="5"/>
                    <a:pt x="21" y="5"/>
                    <a:pt x="20" y="5"/>
                  </a:cubicBezTo>
                  <a:cubicBezTo>
                    <a:pt x="20" y="3"/>
                    <a:pt x="20" y="3"/>
                    <a:pt x="20" y="3"/>
                  </a:cubicBezTo>
                  <a:cubicBezTo>
                    <a:pt x="19" y="1"/>
                    <a:pt x="18" y="0"/>
                    <a:pt x="16" y="1"/>
                  </a:cubicBezTo>
                  <a:cubicBezTo>
                    <a:pt x="13" y="1"/>
                    <a:pt x="13" y="1"/>
                    <a:pt x="13" y="1"/>
                  </a:cubicBezTo>
                  <a:cubicBezTo>
                    <a:pt x="12" y="2"/>
                    <a:pt x="11" y="3"/>
                    <a:pt x="11" y="5"/>
                  </a:cubicBezTo>
                  <a:cubicBezTo>
                    <a:pt x="12" y="7"/>
                    <a:pt x="12" y="7"/>
                    <a:pt x="12" y="7"/>
                  </a:cubicBezTo>
                  <a:cubicBezTo>
                    <a:pt x="11" y="8"/>
                    <a:pt x="10" y="8"/>
                    <a:pt x="10" y="9"/>
                  </a:cubicBezTo>
                  <a:cubicBezTo>
                    <a:pt x="7" y="8"/>
                    <a:pt x="7" y="8"/>
                    <a:pt x="7" y="8"/>
                  </a:cubicBezTo>
                  <a:cubicBezTo>
                    <a:pt x="6" y="7"/>
                    <a:pt x="5" y="7"/>
                    <a:pt x="4" y="9"/>
                  </a:cubicBezTo>
                  <a:cubicBezTo>
                    <a:pt x="2" y="11"/>
                    <a:pt x="2" y="11"/>
                    <a:pt x="2" y="11"/>
                  </a:cubicBezTo>
                  <a:cubicBezTo>
                    <a:pt x="1" y="12"/>
                    <a:pt x="2" y="14"/>
                    <a:pt x="3" y="15"/>
                  </a:cubicBezTo>
                  <a:cubicBezTo>
                    <a:pt x="5" y="16"/>
                    <a:pt x="5" y="16"/>
                    <a:pt x="5" y="16"/>
                  </a:cubicBezTo>
                  <a:cubicBezTo>
                    <a:pt x="5" y="17"/>
                    <a:pt x="5" y="18"/>
                    <a:pt x="5" y="19"/>
                  </a:cubicBezTo>
                  <a:cubicBezTo>
                    <a:pt x="2" y="20"/>
                    <a:pt x="2" y="20"/>
                    <a:pt x="2" y="20"/>
                  </a:cubicBezTo>
                  <a:cubicBezTo>
                    <a:pt x="1" y="20"/>
                    <a:pt x="0" y="22"/>
                    <a:pt x="0" y="23"/>
                  </a:cubicBezTo>
                  <a:cubicBezTo>
                    <a:pt x="1" y="26"/>
                    <a:pt x="1" y="26"/>
                    <a:pt x="1" y="26"/>
                  </a:cubicBezTo>
                  <a:cubicBezTo>
                    <a:pt x="2" y="27"/>
                    <a:pt x="3" y="28"/>
                    <a:pt x="4" y="28"/>
                  </a:cubicBezTo>
                  <a:cubicBezTo>
                    <a:pt x="7" y="27"/>
                    <a:pt x="7" y="27"/>
                    <a:pt x="7" y="27"/>
                  </a:cubicBezTo>
                  <a:cubicBezTo>
                    <a:pt x="7" y="28"/>
                    <a:pt x="8" y="29"/>
                    <a:pt x="9" y="30"/>
                  </a:cubicBezTo>
                  <a:cubicBezTo>
                    <a:pt x="7" y="32"/>
                    <a:pt x="7" y="32"/>
                    <a:pt x="7" y="32"/>
                  </a:cubicBezTo>
                  <a:cubicBezTo>
                    <a:pt x="7" y="33"/>
                    <a:pt x="7" y="35"/>
                    <a:pt x="8" y="36"/>
                  </a:cubicBezTo>
                  <a:cubicBezTo>
                    <a:pt x="11" y="37"/>
                    <a:pt x="11" y="37"/>
                    <a:pt x="11" y="37"/>
                  </a:cubicBezTo>
                  <a:cubicBezTo>
                    <a:pt x="12" y="38"/>
                    <a:pt x="14" y="38"/>
                    <a:pt x="15" y="36"/>
                  </a:cubicBezTo>
                  <a:cubicBezTo>
                    <a:pt x="16" y="34"/>
                    <a:pt x="16" y="34"/>
                    <a:pt x="16" y="34"/>
                  </a:cubicBezTo>
                  <a:cubicBezTo>
                    <a:pt x="17" y="34"/>
                    <a:pt x="18" y="35"/>
                    <a:pt x="19" y="35"/>
                  </a:cubicBezTo>
                  <a:cubicBezTo>
                    <a:pt x="19" y="37"/>
                    <a:pt x="19" y="37"/>
                    <a:pt x="19" y="37"/>
                  </a:cubicBezTo>
                  <a:cubicBezTo>
                    <a:pt x="20" y="38"/>
                    <a:pt x="21" y="39"/>
                    <a:pt x="23" y="39"/>
                  </a:cubicBezTo>
                  <a:cubicBezTo>
                    <a:pt x="26" y="38"/>
                    <a:pt x="26" y="38"/>
                    <a:pt x="26" y="38"/>
                  </a:cubicBezTo>
                  <a:cubicBezTo>
                    <a:pt x="27" y="38"/>
                    <a:pt x="28" y="36"/>
                    <a:pt x="28" y="35"/>
                  </a:cubicBezTo>
                  <a:cubicBezTo>
                    <a:pt x="27" y="32"/>
                    <a:pt x="27" y="32"/>
                    <a:pt x="27" y="32"/>
                  </a:cubicBezTo>
                  <a:cubicBezTo>
                    <a:pt x="28" y="32"/>
                    <a:pt x="29" y="31"/>
                    <a:pt x="29" y="31"/>
                  </a:cubicBezTo>
                  <a:cubicBezTo>
                    <a:pt x="32" y="32"/>
                    <a:pt x="32" y="32"/>
                    <a:pt x="32" y="32"/>
                  </a:cubicBezTo>
                  <a:cubicBezTo>
                    <a:pt x="33" y="33"/>
                    <a:pt x="35" y="32"/>
                    <a:pt x="35" y="31"/>
                  </a:cubicBezTo>
                  <a:cubicBezTo>
                    <a:pt x="37" y="28"/>
                    <a:pt x="37" y="28"/>
                    <a:pt x="37" y="28"/>
                  </a:cubicBezTo>
                  <a:cubicBezTo>
                    <a:pt x="38" y="27"/>
                    <a:pt x="37" y="26"/>
                    <a:pt x="36" y="25"/>
                  </a:cubicBezTo>
                  <a:cubicBezTo>
                    <a:pt x="34" y="23"/>
                    <a:pt x="34" y="23"/>
                    <a:pt x="34" y="23"/>
                  </a:cubicBezTo>
                  <a:cubicBezTo>
                    <a:pt x="34" y="22"/>
                    <a:pt x="34" y="22"/>
                    <a:pt x="34" y="21"/>
                  </a:cubicBezTo>
                  <a:cubicBezTo>
                    <a:pt x="37" y="20"/>
                    <a:pt x="37" y="20"/>
                    <a:pt x="37" y="20"/>
                  </a:cubicBezTo>
                  <a:cubicBezTo>
                    <a:pt x="38" y="20"/>
                    <a:pt x="39" y="18"/>
                    <a:pt x="39" y="17"/>
                  </a:cubicBezTo>
                  <a:lnTo>
                    <a:pt x="38" y="14"/>
                  </a:lnTo>
                  <a:close/>
                  <a:moveTo>
                    <a:pt x="21" y="27"/>
                  </a:moveTo>
                  <a:cubicBezTo>
                    <a:pt x="17" y="28"/>
                    <a:pt x="13" y="26"/>
                    <a:pt x="12" y="22"/>
                  </a:cubicBezTo>
                  <a:cubicBezTo>
                    <a:pt x="11" y="18"/>
                    <a:pt x="14" y="14"/>
                    <a:pt x="17" y="13"/>
                  </a:cubicBezTo>
                  <a:cubicBezTo>
                    <a:pt x="21" y="12"/>
                    <a:pt x="25" y="14"/>
                    <a:pt x="26" y="18"/>
                  </a:cubicBezTo>
                  <a:cubicBezTo>
                    <a:pt x="27"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4" name="Freeform 221"/>
            <p:cNvSpPr>
              <a:spLocks noEditPoints="1"/>
            </p:cNvSpPr>
            <p:nvPr>
              <p:custDataLst>
                <p:tags r:id="rId217"/>
              </p:custDataLst>
            </p:nvPr>
          </p:nvSpPr>
          <p:spPr bwMode="auto">
            <a:xfrm>
              <a:off x="2357437" y="1907578"/>
              <a:ext cx="100013" cy="100013"/>
            </a:xfrm>
            <a:custGeom>
              <a:avLst/>
              <a:gdLst>
                <a:gd name="T0" fmla="*/ 38 w 39"/>
                <a:gd name="T1" fmla="*/ 13 h 39"/>
                <a:gd name="T2" fmla="*/ 35 w 39"/>
                <a:gd name="T3" fmla="*/ 11 h 39"/>
                <a:gd name="T4" fmla="*/ 32 w 39"/>
                <a:gd name="T5" fmla="*/ 12 h 39"/>
                <a:gd name="T6" fmla="*/ 31 w 39"/>
                <a:gd name="T7" fmla="*/ 10 h 39"/>
                <a:gd name="T8" fmla="*/ 32 w 39"/>
                <a:gd name="T9" fmla="*/ 7 h 39"/>
                <a:gd name="T10" fmla="*/ 31 w 39"/>
                <a:gd name="T11" fmla="*/ 4 h 39"/>
                <a:gd name="T12" fmla="*/ 28 w 39"/>
                <a:gd name="T13" fmla="*/ 2 h 39"/>
                <a:gd name="T14" fmla="*/ 25 w 39"/>
                <a:gd name="T15" fmla="*/ 3 h 39"/>
                <a:gd name="T16" fmla="*/ 23 w 39"/>
                <a:gd name="T17" fmla="*/ 5 h 39"/>
                <a:gd name="T18" fmla="*/ 21 w 39"/>
                <a:gd name="T19" fmla="*/ 5 h 39"/>
                <a:gd name="T20" fmla="*/ 20 w 39"/>
                <a:gd name="T21" fmla="*/ 2 h 39"/>
                <a:gd name="T22" fmla="*/ 17 w 39"/>
                <a:gd name="T23" fmla="*/ 0 h 39"/>
                <a:gd name="T24" fmla="*/ 14 w 39"/>
                <a:gd name="T25" fmla="*/ 1 h 39"/>
                <a:gd name="T26" fmla="*/ 12 w 39"/>
                <a:gd name="T27" fmla="*/ 4 h 39"/>
                <a:gd name="T28" fmla="*/ 12 w 39"/>
                <a:gd name="T29" fmla="*/ 7 h 39"/>
                <a:gd name="T30" fmla="*/ 10 w 39"/>
                <a:gd name="T31" fmla="*/ 9 h 39"/>
                <a:gd name="T32" fmla="*/ 8 w 39"/>
                <a:gd name="T33" fmla="*/ 7 h 39"/>
                <a:gd name="T34" fmla="*/ 4 w 39"/>
                <a:gd name="T35" fmla="*/ 8 h 39"/>
                <a:gd name="T36" fmla="*/ 2 w 39"/>
                <a:gd name="T37" fmla="*/ 11 h 39"/>
                <a:gd name="T38" fmla="*/ 3 w 39"/>
                <a:gd name="T39" fmla="*/ 15 h 39"/>
                <a:gd name="T40" fmla="*/ 5 w 39"/>
                <a:gd name="T41" fmla="*/ 16 h 39"/>
                <a:gd name="T42" fmla="*/ 5 w 39"/>
                <a:gd name="T43" fmla="*/ 19 h 39"/>
                <a:gd name="T44" fmla="*/ 3 w 39"/>
                <a:gd name="T45" fmla="*/ 19 h 39"/>
                <a:gd name="T46" fmla="*/ 1 w 39"/>
                <a:gd name="T47" fmla="*/ 23 h 39"/>
                <a:gd name="T48" fmla="*/ 1 w 39"/>
                <a:gd name="T49" fmla="*/ 26 h 39"/>
                <a:gd name="T50" fmla="*/ 5 w 39"/>
                <a:gd name="T51" fmla="*/ 28 h 39"/>
                <a:gd name="T52" fmla="*/ 7 w 39"/>
                <a:gd name="T53" fmla="*/ 27 h 39"/>
                <a:gd name="T54" fmla="*/ 9 w 39"/>
                <a:gd name="T55" fmla="*/ 30 h 39"/>
                <a:gd name="T56" fmla="*/ 8 w 39"/>
                <a:gd name="T57" fmla="*/ 32 h 39"/>
                <a:gd name="T58" fmla="*/ 9 w 39"/>
                <a:gd name="T59" fmla="*/ 35 h 39"/>
                <a:gd name="T60" fmla="*/ 11 w 39"/>
                <a:gd name="T61" fmla="*/ 37 h 39"/>
                <a:gd name="T62" fmla="*/ 15 w 39"/>
                <a:gd name="T63" fmla="*/ 36 h 39"/>
                <a:gd name="T64" fmla="*/ 16 w 39"/>
                <a:gd name="T65" fmla="*/ 34 h 39"/>
                <a:gd name="T66" fmla="*/ 19 w 39"/>
                <a:gd name="T67" fmla="*/ 34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0 h 39"/>
                <a:gd name="T80" fmla="*/ 32 w 39"/>
                <a:gd name="T81" fmla="*/ 32 h 39"/>
                <a:gd name="T82" fmla="*/ 36 w 39"/>
                <a:gd name="T83" fmla="*/ 31 h 39"/>
                <a:gd name="T84" fmla="*/ 37 w 39"/>
                <a:gd name="T85" fmla="*/ 28 h 39"/>
                <a:gd name="T86" fmla="*/ 36 w 39"/>
                <a:gd name="T87" fmla="*/ 24 h 39"/>
                <a:gd name="T88" fmla="*/ 34 w 39"/>
                <a:gd name="T89" fmla="*/ 23 h 39"/>
                <a:gd name="T90" fmla="*/ 34 w 39"/>
                <a:gd name="T91" fmla="*/ 20 h 39"/>
                <a:gd name="T92" fmla="*/ 37 w 39"/>
                <a:gd name="T93" fmla="*/ 20 h 39"/>
                <a:gd name="T94" fmla="*/ 39 w 39"/>
                <a:gd name="T95" fmla="*/ 16 h 39"/>
                <a:gd name="T96" fmla="*/ 38 w 39"/>
                <a:gd name="T97" fmla="*/ 13 h 39"/>
                <a:gd name="T98" fmla="*/ 21 w 39"/>
                <a:gd name="T99" fmla="*/ 27 h 39"/>
                <a:gd name="T100" fmla="*/ 12 w 39"/>
                <a:gd name="T101" fmla="*/ 21 h 39"/>
                <a:gd name="T102" fmla="*/ 18 w 39"/>
                <a:gd name="T103" fmla="*/ 12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8" y="12"/>
                    <a:pt x="36" y="11"/>
                    <a:pt x="35" y="11"/>
                  </a:cubicBezTo>
                  <a:cubicBezTo>
                    <a:pt x="32" y="12"/>
                    <a:pt x="32" y="12"/>
                    <a:pt x="32" y="12"/>
                  </a:cubicBezTo>
                  <a:cubicBezTo>
                    <a:pt x="32" y="11"/>
                    <a:pt x="31" y="11"/>
                    <a:pt x="31" y="10"/>
                  </a:cubicBezTo>
                  <a:cubicBezTo>
                    <a:pt x="32" y="7"/>
                    <a:pt x="32" y="7"/>
                    <a:pt x="32" y="7"/>
                  </a:cubicBezTo>
                  <a:cubicBezTo>
                    <a:pt x="33" y="6"/>
                    <a:pt x="32" y="5"/>
                    <a:pt x="31" y="4"/>
                  </a:cubicBezTo>
                  <a:cubicBezTo>
                    <a:pt x="28" y="2"/>
                    <a:pt x="28" y="2"/>
                    <a:pt x="28" y="2"/>
                  </a:cubicBezTo>
                  <a:cubicBezTo>
                    <a:pt x="27" y="1"/>
                    <a:pt x="25" y="2"/>
                    <a:pt x="25" y="3"/>
                  </a:cubicBezTo>
                  <a:cubicBezTo>
                    <a:pt x="23" y="5"/>
                    <a:pt x="23" y="5"/>
                    <a:pt x="23" y="5"/>
                  </a:cubicBezTo>
                  <a:cubicBezTo>
                    <a:pt x="22" y="5"/>
                    <a:pt x="21" y="5"/>
                    <a:pt x="21" y="5"/>
                  </a:cubicBezTo>
                  <a:cubicBezTo>
                    <a:pt x="20" y="2"/>
                    <a:pt x="20" y="2"/>
                    <a:pt x="20" y="2"/>
                  </a:cubicBezTo>
                  <a:cubicBezTo>
                    <a:pt x="20" y="1"/>
                    <a:pt x="18" y="0"/>
                    <a:pt x="17" y="0"/>
                  </a:cubicBezTo>
                  <a:cubicBezTo>
                    <a:pt x="14" y="1"/>
                    <a:pt x="14" y="1"/>
                    <a:pt x="14" y="1"/>
                  </a:cubicBezTo>
                  <a:cubicBezTo>
                    <a:pt x="12" y="1"/>
                    <a:pt x="11" y="3"/>
                    <a:pt x="12" y="4"/>
                  </a:cubicBezTo>
                  <a:cubicBezTo>
                    <a:pt x="12" y="7"/>
                    <a:pt x="12" y="7"/>
                    <a:pt x="12" y="7"/>
                  </a:cubicBezTo>
                  <a:cubicBezTo>
                    <a:pt x="11" y="7"/>
                    <a:pt x="11" y="8"/>
                    <a:pt x="10" y="9"/>
                  </a:cubicBezTo>
                  <a:cubicBezTo>
                    <a:pt x="8" y="7"/>
                    <a:pt x="8" y="7"/>
                    <a:pt x="8" y="7"/>
                  </a:cubicBezTo>
                  <a:cubicBezTo>
                    <a:pt x="6" y="7"/>
                    <a:pt x="5" y="7"/>
                    <a:pt x="4" y="8"/>
                  </a:cubicBezTo>
                  <a:cubicBezTo>
                    <a:pt x="2" y="11"/>
                    <a:pt x="2" y="11"/>
                    <a:pt x="2" y="11"/>
                  </a:cubicBezTo>
                  <a:cubicBezTo>
                    <a:pt x="2" y="12"/>
                    <a:pt x="2" y="14"/>
                    <a:pt x="3" y="15"/>
                  </a:cubicBezTo>
                  <a:cubicBezTo>
                    <a:pt x="5" y="16"/>
                    <a:pt x="5" y="16"/>
                    <a:pt x="5" y="16"/>
                  </a:cubicBezTo>
                  <a:cubicBezTo>
                    <a:pt x="5" y="17"/>
                    <a:pt x="5" y="18"/>
                    <a:pt x="5" y="19"/>
                  </a:cubicBezTo>
                  <a:cubicBezTo>
                    <a:pt x="3" y="19"/>
                    <a:pt x="3" y="19"/>
                    <a:pt x="3" y="19"/>
                  </a:cubicBezTo>
                  <a:cubicBezTo>
                    <a:pt x="1" y="20"/>
                    <a:pt x="0" y="21"/>
                    <a:pt x="1" y="23"/>
                  </a:cubicBezTo>
                  <a:cubicBezTo>
                    <a:pt x="1" y="26"/>
                    <a:pt x="1" y="26"/>
                    <a:pt x="1" y="26"/>
                  </a:cubicBezTo>
                  <a:cubicBezTo>
                    <a:pt x="2" y="27"/>
                    <a:pt x="3" y="28"/>
                    <a:pt x="5" y="28"/>
                  </a:cubicBezTo>
                  <a:cubicBezTo>
                    <a:pt x="7" y="27"/>
                    <a:pt x="7" y="27"/>
                    <a:pt x="7" y="27"/>
                  </a:cubicBezTo>
                  <a:cubicBezTo>
                    <a:pt x="7" y="28"/>
                    <a:pt x="8" y="29"/>
                    <a:pt x="9" y="30"/>
                  </a:cubicBezTo>
                  <a:cubicBezTo>
                    <a:pt x="8" y="32"/>
                    <a:pt x="8" y="32"/>
                    <a:pt x="8" y="32"/>
                  </a:cubicBezTo>
                  <a:cubicBezTo>
                    <a:pt x="7" y="33"/>
                    <a:pt x="7" y="35"/>
                    <a:pt x="9" y="35"/>
                  </a:cubicBezTo>
                  <a:cubicBezTo>
                    <a:pt x="11" y="37"/>
                    <a:pt x="11" y="37"/>
                    <a:pt x="11" y="37"/>
                  </a:cubicBezTo>
                  <a:cubicBezTo>
                    <a:pt x="12" y="38"/>
                    <a:pt x="14" y="37"/>
                    <a:pt x="15" y="36"/>
                  </a:cubicBezTo>
                  <a:cubicBezTo>
                    <a:pt x="16" y="34"/>
                    <a:pt x="16" y="34"/>
                    <a:pt x="16" y="34"/>
                  </a:cubicBezTo>
                  <a:cubicBezTo>
                    <a:pt x="17" y="34"/>
                    <a:pt x="18" y="34"/>
                    <a:pt x="19" y="34"/>
                  </a:cubicBezTo>
                  <a:cubicBezTo>
                    <a:pt x="20" y="37"/>
                    <a:pt x="20" y="37"/>
                    <a:pt x="20" y="37"/>
                  </a:cubicBezTo>
                  <a:cubicBezTo>
                    <a:pt x="20" y="38"/>
                    <a:pt x="22" y="39"/>
                    <a:pt x="23" y="39"/>
                  </a:cubicBezTo>
                  <a:cubicBezTo>
                    <a:pt x="26" y="38"/>
                    <a:pt x="26" y="38"/>
                    <a:pt x="26" y="38"/>
                  </a:cubicBezTo>
                  <a:cubicBezTo>
                    <a:pt x="27" y="38"/>
                    <a:pt x="28" y="36"/>
                    <a:pt x="28" y="35"/>
                  </a:cubicBezTo>
                  <a:cubicBezTo>
                    <a:pt x="27" y="32"/>
                    <a:pt x="27" y="32"/>
                    <a:pt x="27" y="32"/>
                  </a:cubicBezTo>
                  <a:cubicBezTo>
                    <a:pt x="28" y="32"/>
                    <a:pt x="29" y="31"/>
                    <a:pt x="30" y="30"/>
                  </a:cubicBezTo>
                  <a:cubicBezTo>
                    <a:pt x="32" y="32"/>
                    <a:pt x="32" y="32"/>
                    <a:pt x="32" y="32"/>
                  </a:cubicBezTo>
                  <a:cubicBezTo>
                    <a:pt x="33" y="32"/>
                    <a:pt x="35" y="32"/>
                    <a:pt x="36" y="31"/>
                  </a:cubicBezTo>
                  <a:cubicBezTo>
                    <a:pt x="37" y="28"/>
                    <a:pt x="37" y="28"/>
                    <a:pt x="37" y="28"/>
                  </a:cubicBezTo>
                  <a:cubicBezTo>
                    <a:pt x="38" y="27"/>
                    <a:pt x="38" y="25"/>
                    <a:pt x="36" y="24"/>
                  </a:cubicBezTo>
                  <a:cubicBezTo>
                    <a:pt x="34" y="23"/>
                    <a:pt x="34" y="23"/>
                    <a:pt x="34" y="23"/>
                  </a:cubicBezTo>
                  <a:cubicBezTo>
                    <a:pt x="34" y="22"/>
                    <a:pt x="34" y="21"/>
                    <a:pt x="34" y="20"/>
                  </a:cubicBezTo>
                  <a:cubicBezTo>
                    <a:pt x="37" y="20"/>
                    <a:pt x="37" y="20"/>
                    <a:pt x="37" y="20"/>
                  </a:cubicBezTo>
                  <a:cubicBezTo>
                    <a:pt x="38" y="19"/>
                    <a:pt x="39" y="18"/>
                    <a:pt x="39" y="16"/>
                  </a:cubicBezTo>
                  <a:lnTo>
                    <a:pt x="38" y="13"/>
                  </a:lnTo>
                  <a:close/>
                  <a:moveTo>
                    <a:pt x="21" y="27"/>
                  </a:moveTo>
                  <a:cubicBezTo>
                    <a:pt x="17" y="28"/>
                    <a:pt x="13" y="25"/>
                    <a:pt x="12" y="21"/>
                  </a:cubicBezTo>
                  <a:cubicBezTo>
                    <a:pt x="11" y="17"/>
                    <a:pt x="14" y="13"/>
                    <a:pt x="18" y="12"/>
                  </a:cubicBezTo>
                  <a:cubicBezTo>
                    <a:pt x="22" y="12"/>
                    <a:pt x="26" y="14"/>
                    <a:pt x="27" y="18"/>
                  </a:cubicBezTo>
                  <a:cubicBezTo>
                    <a:pt x="28"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5" name="Freeform 222"/>
            <p:cNvSpPr>
              <a:spLocks noEditPoints="1"/>
            </p:cNvSpPr>
            <p:nvPr>
              <p:custDataLst>
                <p:tags r:id="rId218"/>
              </p:custDataLst>
            </p:nvPr>
          </p:nvSpPr>
          <p:spPr bwMode="auto">
            <a:xfrm>
              <a:off x="3549253" y="2605285"/>
              <a:ext cx="100013" cy="97631"/>
            </a:xfrm>
            <a:custGeom>
              <a:avLst/>
              <a:gdLst>
                <a:gd name="T0" fmla="*/ 37 w 39"/>
                <a:gd name="T1" fmla="*/ 13 h 38"/>
                <a:gd name="T2" fmla="*/ 34 w 39"/>
                <a:gd name="T3" fmla="*/ 11 h 38"/>
                <a:gd name="T4" fmla="*/ 31 w 39"/>
                <a:gd name="T5" fmla="*/ 12 h 38"/>
                <a:gd name="T6" fmla="*/ 30 w 39"/>
                <a:gd name="T7" fmla="*/ 9 h 38"/>
                <a:gd name="T8" fmla="*/ 31 w 39"/>
                <a:gd name="T9" fmla="*/ 7 h 38"/>
                <a:gd name="T10" fmla="*/ 30 w 39"/>
                <a:gd name="T11" fmla="*/ 3 h 38"/>
                <a:gd name="T12" fmla="*/ 28 w 39"/>
                <a:gd name="T13" fmla="*/ 2 h 38"/>
                <a:gd name="T14" fmla="*/ 24 w 39"/>
                <a:gd name="T15" fmla="*/ 3 h 38"/>
                <a:gd name="T16" fmla="*/ 23 w 39"/>
                <a:gd name="T17" fmla="*/ 5 h 38"/>
                <a:gd name="T18" fmla="*/ 20 w 39"/>
                <a:gd name="T19" fmla="*/ 4 h 38"/>
                <a:gd name="T20" fmla="*/ 19 w 39"/>
                <a:gd name="T21" fmla="*/ 2 h 38"/>
                <a:gd name="T22" fmla="*/ 16 w 39"/>
                <a:gd name="T23" fmla="*/ 0 h 38"/>
                <a:gd name="T24" fmla="*/ 13 w 39"/>
                <a:gd name="T25" fmla="*/ 1 h 38"/>
                <a:gd name="T26" fmla="*/ 11 w 39"/>
                <a:gd name="T27" fmla="*/ 4 h 38"/>
                <a:gd name="T28" fmla="*/ 11 w 39"/>
                <a:gd name="T29" fmla="*/ 6 h 38"/>
                <a:gd name="T30" fmla="*/ 9 w 39"/>
                <a:gd name="T31" fmla="*/ 8 h 38"/>
                <a:gd name="T32" fmla="*/ 7 w 39"/>
                <a:gd name="T33" fmla="*/ 7 h 38"/>
                <a:gd name="T34" fmla="*/ 3 w 39"/>
                <a:gd name="T35" fmla="*/ 8 h 38"/>
                <a:gd name="T36" fmla="*/ 2 w 39"/>
                <a:gd name="T37" fmla="*/ 10 h 38"/>
                <a:gd name="T38" fmla="*/ 3 w 39"/>
                <a:gd name="T39" fmla="*/ 14 h 38"/>
                <a:gd name="T40" fmla="*/ 5 w 39"/>
                <a:gd name="T41" fmla="*/ 15 h 38"/>
                <a:gd name="T42" fmla="*/ 4 w 39"/>
                <a:gd name="T43" fmla="*/ 18 h 38"/>
                <a:gd name="T44" fmla="*/ 2 w 39"/>
                <a:gd name="T45" fmla="*/ 19 h 38"/>
                <a:gd name="T46" fmla="*/ 0 w 39"/>
                <a:gd name="T47" fmla="*/ 22 h 38"/>
                <a:gd name="T48" fmla="*/ 1 w 39"/>
                <a:gd name="T49" fmla="*/ 25 h 38"/>
                <a:gd name="T50" fmla="*/ 4 w 39"/>
                <a:gd name="T51" fmla="*/ 27 h 38"/>
                <a:gd name="T52" fmla="*/ 6 w 39"/>
                <a:gd name="T53" fmla="*/ 27 h 38"/>
                <a:gd name="T54" fmla="*/ 8 w 39"/>
                <a:gd name="T55" fmla="*/ 29 h 38"/>
                <a:gd name="T56" fmla="*/ 7 w 39"/>
                <a:gd name="T57" fmla="*/ 31 h 38"/>
                <a:gd name="T58" fmla="*/ 8 w 39"/>
                <a:gd name="T59" fmla="*/ 35 h 38"/>
                <a:gd name="T60" fmla="*/ 10 w 39"/>
                <a:gd name="T61" fmla="*/ 36 h 38"/>
                <a:gd name="T62" fmla="*/ 14 w 39"/>
                <a:gd name="T63" fmla="*/ 35 h 38"/>
                <a:gd name="T64" fmla="*/ 15 w 39"/>
                <a:gd name="T65" fmla="*/ 33 h 38"/>
                <a:gd name="T66" fmla="*/ 18 w 39"/>
                <a:gd name="T67" fmla="*/ 34 h 38"/>
                <a:gd name="T68" fmla="*/ 19 w 39"/>
                <a:gd name="T69" fmla="*/ 36 h 38"/>
                <a:gd name="T70" fmla="*/ 22 w 39"/>
                <a:gd name="T71" fmla="*/ 38 h 38"/>
                <a:gd name="T72" fmla="*/ 25 w 39"/>
                <a:gd name="T73" fmla="*/ 37 h 38"/>
                <a:gd name="T74" fmla="*/ 27 w 39"/>
                <a:gd name="T75" fmla="*/ 34 h 38"/>
                <a:gd name="T76" fmla="*/ 27 w 39"/>
                <a:gd name="T77" fmla="*/ 32 h 38"/>
                <a:gd name="T78" fmla="*/ 29 w 39"/>
                <a:gd name="T79" fmla="*/ 30 h 38"/>
                <a:gd name="T80" fmla="*/ 31 w 39"/>
                <a:gd name="T81" fmla="*/ 31 h 38"/>
                <a:gd name="T82" fmla="*/ 35 w 39"/>
                <a:gd name="T83" fmla="*/ 30 h 38"/>
                <a:gd name="T84" fmla="*/ 36 w 39"/>
                <a:gd name="T85" fmla="*/ 28 h 38"/>
                <a:gd name="T86" fmla="*/ 35 w 39"/>
                <a:gd name="T87" fmla="*/ 24 h 38"/>
                <a:gd name="T88" fmla="*/ 33 w 39"/>
                <a:gd name="T89" fmla="*/ 22 h 38"/>
                <a:gd name="T90" fmla="*/ 33 w 39"/>
                <a:gd name="T91" fmla="*/ 20 h 38"/>
                <a:gd name="T92" fmla="*/ 36 w 39"/>
                <a:gd name="T93" fmla="*/ 19 h 38"/>
                <a:gd name="T94" fmla="*/ 38 w 39"/>
                <a:gd name="T95" fmla="*/ 16 h 38"/>
                <a:gd name="T96" fmla="*/ 37 w 39"/>
                <a:gd name="T97" fmla="*/ 13 h 38"/>
                <a:gd name="T98" fmla="*/ 20 w 39"/>
                <a:gd name="T99" fmla="*/ 26 h 38"/>
                <a:gd name="T100" fmla="*/ 12 w 39"/>
                <a:gd name="T101" fmla="*/ 21 h 38"/>
                <a:gd name="T102" fmla="*/ 17 w 39"/>
                <a:gd name="T103" fmla="*/ 12 h 38"/>
                <a:gd name="T104" fmla="*/ 26 w 39"/>
                <a:gd name="T105" fmla="*/ 17 h 38"/>
                <a:gd name="T106" fmla="*/ 20 w 39"/>
                <a:gd name="T10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8">
                  <a:moveTo>
                    <a:pt x="37" y="13"/>
                  </a:moveTo>
                  <a:cubicBezTo>
                    <a:pt x="37" y="11"/>
                    <a:pt x="36" y="11"/>
                    <a:pt x="34" y="11"/>
                  </a:cubicBezTo>
                  <a:cubicBezTo>
                    <a:pt x="31" y="12"/>
                    <a:pt x="31" y="12"/>
                    <a:pt x="31" y="12"/>
                  </a:cubicBezTo>
                  <a:cubicBezTo>
                    <a:pt x="31" y="11"/>
                    <a:pt x="30" y="10"/>
                    <a:pt x="30" y="9"/>
                  </a:cubicBezTo>
                  <a:cubicBezTo>
                    <a:pt x="31" y="7"/>
                    <a:pt x="31" y="7"/>
                    <a:pt x="31" y="7"/>
                  </a:cubicBezTo>
                  <a:cubicBezTo>
                    <a:pt x="32" y="6"/>
                    <a:pt x="32" y="4"/>
                    <a:pt x="30" y="3"/>
                  </a:cubicBezTo>
                  <a:cubicBezTo>
                    <a:pt x="28" y="2"/>
                    <a:pt x="28" y="2"/>
                    <a:pt x="28" y="2"/>
                  </a:cubicBezTo>
                  <a:cubicBezTo>
                    <a:pt x="26" y="1"/>
                    <a:pt x="25" y="1"/>
                    <a:pt x="24" y="3"/>
                  </a:cubicBezTo>
                  <a:cubicBezTo>
                    <a:pt x="23" y="5"/>
                    <a:pt x="23" y="5"/>
                    <a:pt x="23" y="5"/>
                  </a:cubicBezTo>
                  <a:cubicBezTo>
                    <a:pt x="22" y="5"/>
                    <a:pt x="21" y="4"/>
                    <a:pt x="20" y="4"/>
                  </a:cubicBezTo>
                  <a:cubicBezTo>
                    <a:pt x="19" y="2"/>
                    <a:pt x="19" y="2"/>
                    <a:pt x="19" y="2"/>
                  </a:cubicBezTo>
                  <a:cubicBezTo>
                    <a:pt x="19" y="0"/>
                    <a:pt x="17" y="0"/>
                    <a:pt x="16" y="0"/>
                  </a:cubicBezTo>
                  <a:cubicBezTo>
                    <a:pt x="13" y="1"/>
                    <a:pt x="13" y="1"/>
                    <a:pt x="13" y="1"/>
                  </a:cubicBezTo>
                  <a:cubicBezTo>
                    <a:pt x="11" y="1"/>
                    <a:pt x="11" y="2"/>
                    <a:pt x="11" y="4"/>
                  </a:cubicBezTo>
                  <a:cubicBezTo>
                    <a:pt x="11" y="6"/>
                    <a:pt x="11" y="6"/>
                    <a:pt x="11" y="6"/>
                  </a:cubicBezTo>
                  <a:cubicBezTo>
                    <a:pt x="11" y="7"/>
                    <a:pt x="10" y="7"/>
                    <a:pt x="9" y="8"/>
                  </a:cubicBezTo>
                  <a:cubicBezTo>
                    <a:pt x="7" y="7"/>
                    <a:pt x="7" y="7"/>
                    <a:pt x="7" y="7"/>
                  </a:cubicBezTo>
                  <a:cubicBezTo>
                    <a:pt x="6" y="6"/>
                    <a:pt x="4" y="6"/>
                    <a:pt x="3" y="8"/>
                  </a:cubicBezTo>
                  <a:cubicBezTo>
                    <a:pt x="2" y="10"/>
                    <a:pt x="2" y="10"/>
                    <a:pt x="2" y="10"/>
                  </a:cubicBezTo>
                  <a:cubicBezTo>
                    <a:pt x="1" y="12"/>
                    <a:pt x="1" y="13"/>
                    <a:pt x="3" y="14"/>
                  </a:cubicBezTo>
                  <a:cubicBezTo>
                    <a:pt x="5" y="15"/>
                    <a:pt x="5" y="15"/>
                    <a:pt x="5" y="15"/>
                  </a:cubicBezTo>
                  <a:cubicBezTo>
                    <a:pt x="4" y="16"/>
                    <a:pt x="4" y="17"/>
                    <a:pt x="4" y="18"/>
                  </a:cubicBezTo>
                  <a:cubicBezTo>
                    <a:pt x="2" y="19"/>
                    <a:pt x="2" y="19"/>
                    <a:pt x="2" y="19"/>
                  </a:cubicBezTo>
                  <a:cubicBezTo>
                    <a:pt x="0" y="19"/>
                    <a:pt x="0" y="21"/>
                    <a:pt x="0" y="22"/>
                  </a:cubicBezTo>
                  <a:cubicBezTo>
                    <a:pt x="1" y="25"/>
                    <a:pt x="1" y="25"/>
                    <a:pt x="1" y="25"/>
                  </a:cubicBezTo>
                  <a:cubicBezTo>
                    <a:pt x="1" y="27"/>
                    <a:pt x="2" y="28"/>
                    <a:pt x="4" y="27"/>
                  </a:cubicBezTo>
                  <a:cubicBezTo>
                    <a:pt x="6" y="27"/>
                    <a:pt x="6" y="27"/>
                    <a:pt x="6" y="27"/>
                  </a:cubicBezTo>
                  <a:cubicBezTo>
                    <a:pt x="7" y="28"/>
                    <a:pt x="7" y="28"/>
                    <a:pt x="8" y="29"/>
                  </a:cubicBezTo>
                  <a:cubicBezTo>
                    <a:pt x="7" y="31"/>
                    <a:pt x="7" y="31"/>
                    <a:pt x="7" y="31"/>
                  </a:cubicBezTo>
                  <a:cubicBezTo>
                    <a:pt x="6" y="32"/>
                    <a:pt x="6" y="34"/>
                    <a:pt x="8" y="35"/>
                  </a:cubicBezTo>
                  <a:cubicBezTo>
                    <a:pt x="10" y="36"/>
                    <a:pt x="10" y="36"/>
                    <a:pt x="10" y="36"/>
                  </a:cubicBezTo>
                  <a:cubicBezTo>
                    <a:pt x="12" y="37"/>
                    <a:pt x="13" y="37"/>
                    <a:pt x="14" y="35"/>
                  </a:cubicBezTo>
                  <a:cubicBezTo>
                    <a:pt x="15" y="33"/>
                    <a:pt x="15" y="33"/>
                    <a:pt x="15" y="33"/>
                  </a:cubicBezTo>
                  <a:cubicBezTo>
                    <a:pt x="16" y="34"/>
                    <a:pt x="17" y="34"/>
                    <a:pt x="18" y="34"/>
                  </a:cubicBezTo>
                  <a:cubicBezTo>
                    <a:pt x="19" y="36"/>
                    <a:pt x="19" y="36"/>
                    <a:pt x="19" y="36"/>
                  </a:cubicBezTo>
                  <a:cubicBezTo>
                    <a:pt x="19" y="38"/>
                    <a:pt x="21" y="38"/>
                    <a:pt x="22" y="38"/>
                  </a:cubicBezTo>
                  <a:cubicBezTo>
                    <a:pt x="25" y="37"/>
                    <a:pt x="25" y="37"/>
                    <a:pt x="25" y="37"/>
                  </a:cubicBezTo>
                  <a:cubicBezTo>
                    <a:pt x="27" y="37"/>
                    <a:pt x="28" y="36"/>
                    <a:pt x="27" y="34"/>
                  </a:cubicBezTo>
                  <a:cubicBezTo>
                    <a:pt x="27" y="32"/>
                    <a:pt x="27" y="32"/>
                    <a:pt x="27" y="32"/>
                  </a:cubicBezTo>
                  <a:cubicBezTo>
                    <a:pt x="27" y="31"/>
                    <a:pt x="28" y="30"/>
                    <a:pt x="29" y="30"/>
                  </a:cubicBezTo>
                  <a:cubicBezTo>
                    <a:pt x="31" y="31"/>
                    <a:pt x="31" y="31"/>
                    <a:pt x="31" y="31"/>
                  </a:cubicBezTo>
                  <a:cubicBezTo>
                    <a:pt x="32" y="32"/>
                    <a:pt x="34" y="32"/>
                    <a:pt x="35" y="30"/>
                  </a:cubicBezTo>
                  <a:cubicBezTo>
                    <a:pt x="36" y="28"/>
                    <a:pt x="36" y="28"/>
                    <a:pt x="36" y="28"/>
                  </a:cubicBezTo>
                  <a:cubicBezTo>
                    <a:pt x="37" y="26"/>
                    <a:pt x="37" y="25"/>
                    <a:pt x="35" y="24"/>
                  </a:cubicBezTo>
                  <a:cubicBezTo>
                    <a:pt x="33" y="22"/>
                    <a:pt x="33" y="22"/>
                    <a:pt x="33" y="22"/>
                  </a:cubicBezTo>
                  <a:cubicBezTo>
                    <a:pt x="33" y="22"/>
                    <a:pt x="33" y="21"/>
                    <a:pt x="33" y="20"/>
                  </a:cubicBezTo>
                  <a:cubicBezTo>
                    <a:pt x="36" y="19"/>
                    <a:pt x="36" y="19"/>
                    <a:pt x="36" y="19"/>
                  </a:cubicBezTo>
                  <a:cubicBezTo>
                    <a:pt x="38" y="19"/>
                    <a:pt x="39" y="17"/>
                    <a:pt x="38" y="16"/>
                  </a:cubicBezTo>
                  <a:lnTo>
                    <a:pt x="37" y="13"/>
                  </a:lnTo>
                  <a:close/>
                  <a:moveTo>
                    <a:pt x="20" y="26"/>
                  </a:moveTo>
                  <a:cubicBezTo>
                    <a:pt x="17" y="27"/>
                    <a:pt x="13" y="25"/>
                    <a:pt x="12" y="21"/>
                  </a:cubicBezTo>
                  <a:cubicBezTo>
                    <a:pt x="11" y="17"/>
                    <a:pt x="13" y="13"/>
                    <a:pt x="17" y="12"/>
                  </a:cubicBezTo>
                  <a:cubicBezTo>
                    <a:pt x="21" y="11"/>
                    <a:pt x="25" y="13"/>
                    <a:pt x="26" y="17"/>
                  </a:cubicBezTo>
                  <a:cubicBezTo>
                    <a:pt x="27" y="21"/>
                    <a:pt x="24" y="25"/>
                    <a:pt x="20" y="2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6" name="Freeform 223"/>
            <p:cNvSpPr>
              <a:spLocks noEditPoints="1"/>
            </p:cNvSpPr>
            <p:nvPr>
              <p:custDataLst>
                <p:tags r:id="rId219"/>
              </p:custDataLst>
            </p:nvPr>
          </p:nvSpPr>
          <p:spPr bwMode="auto">
            <a:xfrm>
              <a:off x="3159919" y="2324296"/>
              <a:ext cx="10120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4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5 h 39"/>
                <a:gd name="T40" fmla="*/ 5 w 39"/>
                <a:gd name="T41" fmla="*/ 16 h 39"/>
                <a:gd name="T42" fmla="*/ 4 w 39"/>
                <a:gd name="T43" fmla="*/ 19 h 39"/>
                <a:gd name="T44" fmla="*/ 2 w 39"/>
                <a:gd name="T45" fmla="*/ 19 h 39"/>
                <a:gd name="T46" fmla="*/ 0 w 39"/>
                <a:gd name="T47" fmla="*/ 23 h 39"/>
                <a:gd name="T48" fmla="*/ 1 w 39"/>
                <a:gd name="T49" fmla="*/ 26 h 39"/>
                <a:gd name="T50" fmla="*/ 4 w 39"/>
                <a:gd name="T51" fmla="*/ 28 h 39"/>
                <a:gd name="T52" fmla="*/ 6 w 39"/>
                <a:gd name="T53" fmla="*/ 27 h 39"/>
                <a:gd name="T54" fmla="*/ 8 w 39"/>
                <a:gd name="T55" fmla="*/ 30 h 39"/>
                <a:gd name="T56" fmla="*/ 7 w 39"/>
                <a:gd name="T57" fmla="*/ 32 h 39"/>
                <a:gd name="T58" fmla="*/ 8 w 39"/>
                <a:gd name="T59" fmla="*/ 35 h 39"/>
                <a:gd name="T60" fmla="*/ 11 w 39"/>
                <a:gd name="T61" fmla="*/ 37 h 39"/>
                <a:gd name="T62" fmla="*/ 14 w 39"/>
                <a:gd name="T63" fmla="*/ 36 h 39"/>
                <a:gd name="T64" fmla="*/ 15 w 39"/>
                <a:gd name="T65" fmla="*/ 34 h 39"/>
                <a:gd name="T66" fmla="*/ 18 w 39"/>
                <a:gd name="T67" fmla="*/ 34 h 39"/>
                <a:gd name="T68" fmla="*/ 19 w 39"/>
                <a:gd name="T69" fmla="*/ 37 h 39"/>
                <a:gd name="T70" fmla="*/ 22 w 39"/>
                <a:gd name="T71" fmla="*/ 39 h 39"/>
                <a:gd name="T72" fmla="*/ 25 w 39"/>
                <a:gd name="T73" fmla="*/ 38 h 39"/>
                <a:gd name="T74" fmla="*/ 27 w 39"/>
                <a:gd name="T75" fmla="*/ 35 h 39"/>
                <a:gd name="T76" fmla="*/ 27 w 39"/>
                <a:gd name="T77" fmla="*/ 32 h 39"/>
                <a:gd name="T78" fmla="*/ 29 w 39"/>
                <a:gd name="T79" fmla="*/ 30 h 39"/>
                <a:gd name="T80" fmla="*/ 31 w 39"/>
                <a:gd name="T81" fmla="*/ 32 h 39"/>
                <a:gd name="T82" fmla="*/ 35 w 39"/>
                <a:gd name="T83" fmla="*/ 31 h 39"/>
                <a:gd name="T84" fmla="*/ 37 w 39"/>
                <a:gd name="T85" fmla="*/ 28 h 39"/>
                <a:gd name="T86" fmla="*/ 36 w 39"/>
                <a:gd name="T87" fmla="*/ 24 h 39"/>
                <a:gd name="T88" fmla="*/ 33 w 39"/>
                <a:gd name="T89" fmla="*/ 23 h 39"/>
                <a:gd name="T90" fmla="*/ 34 w 39"/>
                <a:gd name="T91" fmla="*/ 20 h 39"/>
                <a:gd name="T92" fmla="*/ 36 w 39"/>
                <a:gd name="T93" fmla="*/ 20 h 39"/>
                <a:gd name="T94" fmla="*/ 38 w 39"/>
                <a:gd name="T95" fmla="*/ 16 h 39"/>
                <a:gd name="T96" fmla="*/ 38 w 39"/>
                <a:gd name="T97" fmla="*/ 13 h 39"/>
                <a:gd name="T98" fmla="*/ 21 w 39"/>
                <a:gd name="T99" fmla="*/ 27 h 39"/>
                <a:gd name="T100" fmla="*/ 12 w 39"/>
                <a:gd name="T101" fmla="*/ 21 h 39"/>
                <a:gd name="T102" fmla="*/ 17 w 39"/>
                <a:gd name="T103" fmla="*/ 12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1"/>
                    <a:pt x="30" y="10"/>
                  </a:cubicBezTo>
                  <a:cubicBezTo>
                    <a:pt x="31" y="7"/>
                    <a:pt x="31" y="7"/>
                    <a:pt x="31" y="7"/>
                  </a:cubicBezTo>
                  <a:cubicBezTo>
                    <a:pt x="32" y="6"/>
                    <a:pt x="32" y="4"/>
                    <a:pt x="30" y="4"/>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5"/>
                  </a:cubicBezTo>
                  <a:cubicBezTo>
                    <a:pt x="5" y="16"/>
                    <a:pt x="5" y="16"/>
                    <a:pt x="5" y="16"/>
                  </a:cubicBezTo>
                  <a:cubicBezTo>
                    <a:pt x="4" y="17"/>
                    <a:pt x="4" y="18"/>
                    <a:pt x="4" y="19"/>
                  </a:cubicBezTo>
                  <a:cubicBezTo>
                    <a:pt x="2" y="19"/>
                    <a:pt x="2" y="19"/>
                    <a:pt x="2" y="19"/>
                  </a:cubicBezTo>
                  <a:cubicBezTo>
                    <a:pt x="1" y="20"/>
                    <a:pt x="0" y="21"/>
                    <a:pt x="0" y="23"/>
                  </a:cubicBezTo>
                  <a:cubicBezTo>
                    <a:pt x="1" y="26"/>
                    <a:pt x="1" y="26"/>
                    <a:pt x="1" y="26"/>
                  </a:cubicBezTo>
                  <a:cubicBezTo>
                    <a:pt x="1" y="27"/>
                    <a:pt x="3" y="28"/>
                    <a:pt x="4" y="28"/>
                  </a:cubicBezTo>
                  <a:cubicBezTo>
                    <a:pt x="6" y="27"/>
                    <a:pt x="6" y="27"/>
                    <a:pt x="6" y="27"/>
                  </a:cubicBezTo>
                  <a:cubicBezTo>
                    <a:pt x="7" y="28"/>
                    <a:pt x="7" y="29"/>
                    <a:pt x="8" y="30"/>
                  </a:cubicBezTo>
                  <a:cubicBezTo>
                    <a:pt x="7" y="32"/>
                    <a:pt x="7" y="32"/>
                    <a:pt x="7" y="32"/>
                  </a:cubicBezTo>
                  <a:cubicBezTo>
                    <a:pt x="6" y="33"/>
                    <a:pt x="7" y="34"/>
                    <a:pt x="8" y="35"/>
                  </a:cubicBezTo>
                  <a:cubicBezTo>
                    <a:pt x="11" y="37"/>
                    <a:pt x="11" y="37"/>
                    <a:pt x="11" y="37"/>
                  </a:cubicBezTo>
                  <a:cubicBezTo>
                    <a:pt x="12" y="38"/>
                    <a:pt x="13" y="37"/>
                    <a:pt x="14" y="36"/>
                  </a:cubicBezTo>
                  <a:cubicBezTo>
                    <a:pt x="15" y="34"/>
                    <a:pt x="15" y="34"/>
                    <a:pt x="15" y="34"/>
                  </a:cubicBezTo>
                  <a:cubicBezTo>
                    <a:pt x="16" y="34"/>
                    <a:pt x="17" y="34"/>
                    <a:pt x="18" y="34"/>
                  </a:cubicBezTo>
                  <a:cubicBezTo>
                    <a:pt x="19" y="37"/>
                    <a:pt x="19" y="37"/>
                    <a:pt x="19" y="37"/>
                  </a:cubicBezTo>
                  <a:cubicBezTo>
                    <a:pt x="19" y="38"/>
                    <a:pt x="21" y="39"/>
                    <a:pt x="22" y="39"/>
                  </a:cubicBezTo>
                  <a:cubicBezTo>
                    <a:pt x="25" y="38"/>
                    <a:pt x="25" y="38"/>
                    <a:pt x="25" y="38"/>
                  </a:cubicBezTo>
                  <a:cubicBezTo>
                    <a:pt x="27" y="37"/>
                    <a:pt x="28" y="36"/>
                    <a:pt x="27" y="35"/>
                  </a:cubicBezTo>
                  <a:cubicBezTo>
                    <a:pt x="27" y="32"/>
                    <a:pt x="27" y="32"/>
                    <a:pt x="27" y="32"/>
                  </a:cubicBezTo>
                  <a:cubicBezTo>
                    <a:pt x="27" y="31"/>
                    <a:pt x="28" y="31"/>
                    <a:pt x="29" y="30"/>
                  </a:cubicBezTo>
                  <a:cubicBezTo>
                    <a:pt x="31" y="32"/>
                    <a:pt x="31" y="32"/>
                    <a:pt x="31" y="32"/>
                  </a:cubicBezTo>
                  <a:cubicBezTo>
                    <a:pt x="33" y="32"/>
                    <a:pt x="34" y="32"/>
                    <a:pt x="35" y="31"/>
                  </a:cubicBezTo>
                  <a:cubicBezTo>
                    <a:pt x="37" y="28"/>
                    <a:pt x="37" y="28"/>
                    <a:pt x="37" y="28"/>
                  </a:cubicBezTo>
                  <a:cubicBezTo>
                    <a:pt x="37" y="27"/>
                    <a:pt x="37" y="25"/>
                    <a:pt x="36" y="24"/>
                  </a:cubicBezTo>
                  <a:cubicBezTo>
                    <a:pt x="33" y="23"/>
                    <a:pt x="33" y="23"/>
                    <a:pt x="33" y="23"/>
                  </a:cubicBezTo>
                  <a:cubicBezTo>
                    <a:pt x="33" y="22"/>
                    <a:pt x="33" y="21"/>
                    <a:pt x="34" y="20"/>
                  </a:cubicBezTo>
                  <a:cubicBezTo>
                    <a:pt x="36" y="20"/>
                    <a:pt x="36" y="20"/>
                    <a:pt x="36" y="20"/>
                  </a:cubicBezTo>
                  <a:cubicBezTo>
                    <a:pt x="38" y="19"/>
                    <a:pt x="39" y="18"/>
                    <a:pt x="38" y="16"/>
                  </a:cubicBezTo>
                  <a:lnTo>
                    <a:pt x="38" y="13"/>
                  </a:lnTo>
                  <a:close/>
                  <a:moveTo>
                    <a:pt x="21" y="27"/>
                  </a:moveTo>
                  <a:cubicBezTo>
                    <a:pt x="17" y="28"/>
                    <a:pt x="13" y="25"/>
                    <a:pt x="12" y="21"/>
                  </a:cubicBezTo>
                  <a:cubicBezTo>
                    <a:pt x="11" y="17"/>
                    <a:pt x="13" y="13"/>
                    <a:pt x="17" y="12"/>
                  </a:cubicBezTo>
                  <a:cubicBezTo>
                    <a:pt x="21" y="11"/>
                    <a:pt x="25" y="14"/>
                    <a:pt x="26" y="18"/>
                  </a:cubicBezTo>
                  <a:cubicBezTo>
                    <a:pt x="27"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7" name="Freeform 224"/>
            <p:cNvSpPr>
              <a:spLocks noEditPoints="1"/>
            </p:cNvSpPr>
            <p:nvPr>
              <p:custDataLst>
                <p:tags r:id="rId220"/>
              </p:custDataLst>
            </p:nvPr>
          </p:nvSpPr>
          <p:spPr bwMode="auto">
            <a:xfrm>
              <a:off x="3221832" y="1845666"/>
              <a:ext cx="72628" cy="69056"/>
            </a:xfrm>
            <a:custGeom>
              <a:avLst/>
              <a:gdLst>
                <a:gd name="T0" fmla="*/ 27 w 28"/>
                <a:gd name="T1" fmla="*/ 9 h 27"/>
                <a:gd name="T2" fmla="*/ 25 w 28"/>
                <a:gd name="T3" fmla="*/ 8 h 27"/>
                <a:gd name="T4" fmla="*/ 23 w 28"/>
                <a:gd name="T5" fmla="*/ 9 h 27"/>
                <a:gd name="T6" fmla="*/ 21 w 28"/>
                <a:gd name="T7" fmla="*/ 7 h 27"/>
                <a:gd name="T8" fmla="*/ 23 w 28"/>
                <a:gd name="T9" fmla="*/ 5 h 27"/>
                <a:gd name="T10" fmla="*/ 22 w 28"/>
                <a:gd name="T11" fmla="*/ 3 h 27"/>
                <a:gd name="T12" fmla="*/ 20 w 28"/>
                <a:gd name="T13" fmla="*/ 2 h 27"/>
                <a:gd name="T14" fmla="*/ 17 w 28"/>
                <a:gd name="T15" fmla="*/ 2 h 27"/>
                <a:gd name="T16" fmla="*/ 16 w 28"/>
                <a:gd name="T17" fmla="*/ 4 h 27"/>
                <a:gd name="T18" fmla="*/ 14 w 28"/>
                <a:gd name="T19" fmla="*/ 4 h 27"/>
                <a:gd name="T20" fmla="*/ 14 w 28"/>
                <a:gd name="T21" fmla="*/ 2 h 27"/>
                <a:gd name="T22" fmla="*/ 12 w 28"/>
                <a:gd name="T23" fmla="*/ 0 h 27"/>
                <a:gd name="T24" fmla="*/ 10 w 28"/>
                <a:gd name="T25" fmla="*/ 1 h 27"/>
                <a:gd name="T26" fmla="*/ 8 w 28"/>
                <a:gd name="T27" fmla="*/ 3 h 27"/>
                <a:gd name="T28" fmla="*/ 9 w 28"/>
                <a:gd name="T29" fmla="*/ 5 h 27"/>
                <a:gd name="T30" fmla="*/ 7 w 28"/>
                <a:gd name="T31" fmla="*/ 6 h 27"/>
                <a:gd name="T32" fmla="*/ 6 w 28"/>
                <a:gd name="T33" fmla="*/ 5 h 27"/>
                <a:gd name="T34" fmla="*/ 3 w 28"/>
                <a:gd name="T35" fmla="*/ 6 h 27"/>
                <a:gd name="T36" fmla="*/ 2 w 28"/>
                <a:gd name="T37" fmla="*/ 8 h 27"/>
                <a:gd name="T38" fmla="*/ 2 w 28"/>
                <a:gd name="T39" fmla="*/ 10 h 27"/>
                <a:gd name="T40" fmla="*/ 4 w 28"/>
                <a:gd name="T41" fmla="*/ 11 h 27"/>
                <a:gd name="T42" fmla="*/ 4 w 28"/>
                <a:gd name="T43" fmla="*/ 13 h 27"/>
                <a:gd name="T44" fmla="*/ 2 w 28"/>
                <a:gd name="T45" fmla="*/ 14 h 27"/>
                <a:gd name="T46" fmla="*/ 1 w 28"/>
                <a:gd name="T47" fmla="*/ 16 h 27"/>
                <a:gd name="T48" fmla="*/ 1 w 28"/>
                <a:gd name="T49" fmla="*/ 18 h 27"/>
                <a:gd name="T50" fmla="*/ 3 w 28"/>
                <a:gd name="T51" fmla="*/ 19 h 27"/>
                <a:gd name="T52" fmla="*/ 5 w 28"/>
                <a:gd name="T53" fmla="*/ 19 h 27"/>
                <a:gd name="T54" fmla="*/ 6 w 28"/>
                <a:gd name="T55" fmla="*/ 21 h 27"/>
                <a:gd name="T56" fmla="*/ 5 w 28"/>
                <a:gd name="T57" fmla="*/ 22 h 27"/>
                <a:gd name="T58" fmla="*/ 6 w 28"/>
                <a:gd name="T59" fmla="*/ 25 h 27"/>
                <a:gd name="T60" fmla="*/ 8 w 28"/>
                <a:gd name="T61" fmla="*/ 26 h 27"/>
                <a:gd name="T62" fmla="*/ 11 w 28"/>
                <a:gd name="T63" fmla="*/ 25 h 27"/>
                <a:gd name="T64" fmla="*/ 11 w 28"/>
                <a:gd name="T65" fmla="*/ 24 h 27"/>
                <a:gd name="T66" fmla="*/ 13 w 28"/>
                <a:gd name="T67" fmla="*/ 24 h 27"/>
                <a:gd name="T68" fmla="*/ 14 w 28"/>
                <a:gd name="T69" fmla="*/ 26 h 27"/>
                <a:gd name="T70" fmla="*/ 16 w 28"/>
                <a:gd name="T71" fmla="*/ 27 h 27"/>
                <a:gd name="T72" fmla="*/ 18 w 28"/>
                <a:gd name="T73" fmla="*/ 27 h 27"/>
                <a:gd name="T74" fmla="*/ 20 w 28"/>
                <a:gd name="T75" fmla="*/ 24 h 27"/>
                <a:gd name="T76" fmla="*/ 19 w 28"/>
                <a:gd name="T77" fmla="*/ 22 h 27"/>
                <a:gd name="T78" fmla="*/ 21 w 28"/>
                <a:gd name="T79" fmla="*/ 21 h 27"/>
                <a:gd name="T80" fmla="*/ 22 w 28"/>
                <a:gd name="T81" fmla="*/ 22 h 27"/>
                <a:gd name="T82" fmla="*/ 25 w 28"/>
                <a:gd name="T83" fmla="*/ 22 h 27"/>
                <a:gd name="T84" fmla="*/ 26 w 28"/>
                <a:gd name="T85" fmla="*/ 20 h 27"/>
                <a:gd name="T86" fmla="*/ 25 w 28"/>
                <a:gd name="T87" fmla="*/ 17 h 27"/>
                <a:gd name="T88" fmla="*/ 24 w 28"/>
                <a:gd name="T89" fmla="*/ 16 h 27"/>
                <a:gd name="T90" fmla="*/ 24 w 28"/>
                <a:gd name="T91" fmla="*/ 14 h 27"/>
                <a:gd name="T92" fmla="*/ 26 w 28"/>
                <a:gd name="T93" fmla="*/ 14 h 27"/>
                <a:gd name="T94" fmla="*/ 27 w 28"/>
                <a:gd name="T95" fmla="*/ 11 h 27"/>
                <a:gd name="T96" fmla="*/ 27 w 28"/>
                <a:gd name="T97" fmla="*/ 9 h 27"/>
                <a:gd name="T98" fmla="*/ 15 w 28"/>
                <a:gd name="T99" fmla="*/ 19 h 27"/>
                <a:gd name="T100" fmla="*/ 9 w 28"/>
                <a:gd name="T101" fmla="*/ 15 h 27"/>
                <a:gd name="T102" fmla="*/ 13 w 28"/>
                <a:gd name="T103" fmla="*/ 9 h 27"/>
                <a:gd name="T104" fmla="*/ 19 w 28"/>
                <a:gd name="T105" fmla="*/ 13 h 27"/>
                <a:gd name="T106" fmla="*/ 15 w 28"/>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7">
                  <a:moveTo>
                    <a:pt x="27" y="9"/>
                  </a:moveTo>
                  <a:cubicBezTo>
                    <a:pt x="27" y="8"/>
                    <a:pt x="26" y="8"/>
                    <a:pt x="25" y="8"/>
                  </a:cubicBezTo>
                  <a:cubicBezTo>
                    <a:pt x="23" y="9"/>
                    <a:pt x="23" y="9"/>
                    <a:pt x="23" y="9"/>
                  </a:cubicBezTo>
                  <a:cubicBezTo>
                    <a:pt x="22" y="8"/>
                    <a:pt x="22" y="7"/>
                    <a:pt x="21" y="7"/>
                  </a:cubicBezTo>
                  <a:cubicBezTo>
                    <a:pt x="23" y="5"/>
                    <a:pt x="23" y="5"/>
                    <a:pt x="23" y="5"/>
                  </a:cubicBezTo>
                  <a:cubicBezTo>
                    <a:pt x="23" y="4"/>
                    <a:pt x="23" y="3"/>
                    <a:pt x="22" y="3"/>
                  </a:cubicBezTo>
                  <a:cubicBezTo>
                    <a:pt x="20" y="2"/>
                    <a:pt x="20" y="2"/>
                    <a:pt x="20" y="2"/>
                  </a:cubicBezTo>
                  <a:cubicBezTo>
                    <a:pt x="19" y="1"/>
                    <a:pt x="18" y="1"/>
                    <a:pt x="17" y="2"/>
                  </a:cubicBezTo>
                  <a:cubicBezTo>
                    <a:pt x="16" y="4"/>
                    <a:pt x="16" y="4"/>
                    <a:pt x="16" y="4"/>
                  </a:cubicBezTo>
                  <a:cubicBezTo>
                    <a:pt x="16" y="4"/>
                    <a:pt x="15" y="4"/>
                    <a:pt x="14" y="4"/>
                  </a:cubicBezTo>
                  <a:cubicBezTo>
                    <a:pt x="14" y="2"/>
                    <a:pt x="14" y="2"/>
                    <a:pt x="14" y="2"/>
                  </a:cubicBezTo>
                  <a:cubicBezTo>
                    <a:pt x="14" y="1"/>
                    <a:pt x="13" y="0"/>
                    <a:pt x="12" y="0"/>
                  </a:cubicBezTo>
                  <a:cubicBezTo>
                    <a:pt x="10" y="1"/>
                    <a:pt x="10" y="1"/>
                    <a:pt x="10" y="1"/>
                  </a:cubicBezTo>
                  <a:cubicBezTo>
                    <a:pt x="9" y="1"/>
                    <a:pt x="8" y="2"/>
                    <a:pt x="8" y="3"/>
                  </a:cubicBezTo>
                  <a:cubicBezTo>
                    <a:pt x="9" y="5"/>
                    <a:pt x="9" y="5"/>
                    <a:pt x="9" y="5"/>
                  </a:cubicBezTo>
                  <a:cubicBezTo>
                    <a:pt x="8" y="5"/>
                    <a:pt x="8" y="6"/>
                    <a:pt x="7" y="6"/>
                  </a:cubicBezTo>
                  <a:cubicBezTo>
                    <a:pt x="6" y="5"/>
                    <a:pt x="6" y="5"/>
                    <a:pt x="6" y="5"/>
                  </a:cubicBezTo>
                  <a:cubicBezTo>
                    <a:pt x="5" y="5"/>
                    <a:pt x="3" y="5"/>
                    <a:pt x="3" y="6"/>
                  </a:cubicBezTo>
                  <a:cubicBezTo>
                    <a:pt x="2" y="8"/>
                    <a:pt x="2" y="8"/>
                    <a:pt x="2" y="8"/>
                  </a:cubicBezTo>
                  <a:cubicBezTo>
                    <a:pt x="1" y="9"/>
                    <a:pt x="2" y="10"/>
                    <a:pt x="2" y="10"/>
                  </a:cubicBezTo>
                  <a:cubicBezTo>
                    <a:pt x="4" y="11"/>
                    <a:pt x="4" y="11"/>
                    <a:pt x="4" y="11"/>
                  </a:cubicBezTo>
                  <a:cubicBezTo>
                    <a:pt x="4" y="12"/>
                    <a:pt x="4" y="13"/>
                    <a:pt x="4" y="13"/>
                  </a:cubicBezTo>
                  <a:cubicBezTo>
                    <a:pt x="2" y="14"/>
                    <a:pt x="2" y="14"/>
                    <a:pt x="2" y="14"/>
                  </a:cubicBezTo>
                  <a:cubicBezTo>
                    <a:pt x="1" y="14"/>
                    <a:pt x="0" y="15"/>
                    <a:pt x="1" y="16"/>
                  </a:cubicBezTo>
                  <a:cubicBezTo>
                    <a:pt x="1" y="18"/>
                    <a:pt x="1" y="18"/>
                    <a:pt x="1" y="18"/>
                  </a:cubicBezTo>
                  <a:cubicBezTo>
                    <a:pt x="1" y="19"/>
                    <a:pt x="2" y="20"/>
                    <a:pt x="3" y="19"/>
                  </a:cubicBezTo>
                  <a:cubicBezTo>
                    <a:pt x="5" y="19"/>
                    <a:pt x="5" y="19"/>
                    <a:pt x="5" y="19"/>
                  </a:cubicBezTo>
                  <a:cubicBezTo>
                    <a:pt x="5" y="20"/>
                    <a:pt x="6" y="20"/>
                    <a:pt x="6" y="21"/>
                  </a:cubicBezTo>
                  <a:cubicBezTo>
                    <a:pt x="5" y="22"/>
                    <a:pt x="5" y="22"/>
                    <a:pt x="5" y="22"/>
                  </a:cubicBezTo>
                  <a:cubicBezTo>
                    <a:pt x="5" y="23"/>
                    <a:pt x="5" y="24"/>
                    <a:pt x="6" y="25"/>
                  </a:cubicBezTo>
                  <a:cubicBezTo>
                    <a:pt x="8" y="26"/>
                    <a:pt x="8" y="26"/>
                    <a:pt x="8" y="26"/>
                  </a:cubicBezTo>
                  <a:cubicBezTo>
                    <a:pt x="9" y="26"/>
                    <a:pt x="10" y="26"/>
                    <a:pt x="11" y="25"/>
                  </a:cubicBezTo>
                  <a:cubicBezTo>
                    <a:pt x="11" y="24"/>
                    <a:pt x="11" y="24"/>
                    <a:pt x="11" y="24"/>
                  </a:cubicBezTo>
                  <a:cubicBezTo>
                    <a:pt x="12" y="24"/>
                    <a:pt x="13" y="24"/>
                    <a:pt x="13" y="24"/>
                  </a:cubicBezTo>
                  <a:cubicBezTo>
                    <a:pt x="14" y="26"/>
                    <a:pt x="14" y="26"/>
                    <a:pt x="14" y="26"/>
                  </a:cubicBezTo>
                  <a:cubicBezTo>
                    <a:pt x="14" y="27"/>
                    <a:pt x="15" y="27"/>
                    <a:pt x="16" y="27"/>
                  </a:cubicBezTo>
                  <a:cubicBezTo>
                    <a:pt x="18" y="27"/>
                    <a:pt x="18" y="27"/>
                    <a:pt x="18" y="27"/>
                  </a:cubicBezTo>
                  <a:cubicBezTo>
                    <a:pt x="19" y="26"/>
                    <a:pt x="20" y="25"/>
                    <a:pt x="20" y="24"/>
                  </a:cubicBezTo>
                  <a:cubicBezTo>
                    <a:pt x="19" y="22"/>
                    <a:pt x="19" y="22"/>
                    <a:pt x="19" y="22"/>
                  </a:cubicBezTo>
                  <a:cubicBezTo>
                    <a:pt x="20" y="22"/>
                    <a:pt x="20" y="22"/>
                    <a:pt x="21" y="21"/>
                  </a:cubicBezTo>
                  <a:cubicBezTo>
                    <a:pt x="22" y="22"/>
                    <a:pt x="22" y="22"/>
                    <a:pt x="22" y="22"/>
                  </a:cubicBezTo>
                  <a:cubicBezTo>
                    <a:pt x="23" y="23"/>
                    <a:pt x="24" y="22"/>
                    <a:pt x="25" y="22"/>
                  </a:cubicBezTo>
                  <a:cubicBezTo>
                    <a:pt x="26" y="20"/>
                    <a:pt x="26" y="20"/>
                    <a:pt x="26" y="20"/>
                  </a:cubicBezTo>
                  <a:cubicBezTo>
                    <a:pt x="27" y="19"/>
                    <a:pt x="26" y="18"/>
                    <a:pt x="25" y="17"/>
                  </a:cubicBezTo>
                  <a:cubicBezTo>
                    <a:pt x="24" y="16"/>
                    <a:pt x="24" y="16"/>
                    <a:pt x="24" y="16"/>
                  </a:cubicBezTo>
                  <a:cubicBezTo>
                    <a:pt x="24" y="16"/>
                    <a:pt x="24" y="15"/>
                    <a:pt x="24" y="14"/>
                  </a:cubicBezTo>
                  <a:cubicBezTo>
                    <a:pt x="26" y="14"/>
                    <a:pt x="26" y="14"/>
                    <a:pt x="26" y="14"/>
                  </a:cubicBezTo>
                  <a:cubicBezTo>
                    <a:pt x="27" y="14"/>
                    <a:pt x="28" y="13"/>
                    <a:pt x="27" y="11"/>
                  </a:cubicBezTo>
                  <a:lnTo>
                    <a:pt x="27" y="9"/>
                  </a:lnTo>
                  <a:close/>
                  <a:moveTo>
                    <a:pt x="15" y="19"/>
                  </a:moveTo>
                  <a:cubicBezTo>
                    <a:pt x="12" y="19"/>
                    <a:pt x="9" y="18"/>
                    <a:pt x="9" y="15"/>
                  </a:cubicBezTo>
                  <a:cubicBezTo>
                    <a:pt x="8" y="12"/>
                    <a:pt x="10" y="9"/>
                    <a:pt x="13" y="9"/>
                  </a:cubicBezTo>
                  <a:cubicBezTo>
                    <a:pt x="15" y="8"/>
                    <a:pt x="18" y="10"/>
                    <a:pt x="19" y="13"/>
                  </a:cubicBezTo>
                  <a:cubicBezTo>
                    <a:pt x="19" y="15"/>
                    <a:pt x="18" y="18"/>
                    <a:pt x="15" y="1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8" name="Freeform 225"/>
            <p:cNvSpPr>
              <a:spLocks noEditPoints="1"/>
            </p:cNvSpPr>
            <p:nvPr>
              <p:custDataLst>
                <p:tags r:id="rId221"/>
              </p:custDataLst>
            </p:nvPr>
          </p:nvSpPr>
          <p:spPr bwMode="auto">
            <a:xfrm>
              <a:off x="3567113" y="2885081"/>
              <a:ext cx="69056" cy="70247"/>
            </a:xfrm>
            <a:custGeom>
              <a:avLst/>
              <a:gdLst>
                <a:gd name="T0" fmla="*/ 26 w 27"/>
                <a:gd name="T1" fmla="*/ 9 h 27"/>
                <a:gd name="T2" fmla="*/ 24 w 27"/>
                <a:gd name="T3" fmla="*/ 8 h 27"/>
                <a:gd name="T4" fmla="*/ 22 w 27"/>
                <a:gd name="T5" fmla="*/ 8 h 27"/>
                <a:gd name="T6" fmla="*/ 21 w 27"/>
                <a:gd name="T7" fmla="*/ 7 h 27"/>
                <a:gd name="T8" fmla="*/ 22 w 27"/>
                <a:gd name="T9" fmla="*/ 5 h 27"/>
                <a:gd name="T10" fmla="*/ 21 w 27"/>
                <a:gd name="T11" fmla="*/ 2 h 27"/>
                <a:gd name="T12" fmla="*/ 20 w 27"/>
                <a:gd name="T13" fmla="*/ 1 h 27"/>
                <a:gd name="T14" fmla="*/ 17 w 27"/>
                <a:gd name="T15" fmla="*/ 2 h 27"/>
                <a:gd name="T16" fmla="*/ 16 w 27"/>
                <a:gd name="T17" fmla="*/ 4 h 27"/>
                <a:gd name="T18" fmla="*/ 14 w 27"/>
                <a:gd name="T19" fmla="*/ 3 h 27"/>
                <a:gd name="T20" fmla="*/ 14 w 27"/>
                <a:gd name="T21" fmla="*/ 2 h 27"/>
                <a:gd name="T22" fmla="*/ 11 w 27"/>
                <a:gd name="T23" fmla="*/ 0 h 27"/>
                <a:gd name="T24" fmla="*/ 9 w 27"/>
                <a:gd name="T25" fmla="*/ 1 h 27"/>
                <a:gd name="T26" fmla="*/ 8 w 27"/>
                <a:gd name="T27" fmla="*/ 3 h 27"/>
                <a:gd name="T28" fmla="*/ 8 w 27"/>
                <a:gd name="T29" fmla="*/ 5 h 27"/>
                <a:gd name="T30" fmla="*/ 7 w 27"/>
                <a:gd name="T31" fmla="*/ 6 h 27"/>
                <a:gd name="T32" fmla="*/ 5 w 27"/>
                <a:gd name="T33" fmla="*/ 5 h 27"/>
                <a:gd name="T34" fmla="*/ 2 w 27"/>
                <a:gd name="T35" fmla="*/ 6 h 27"/>
                <a:gd name="T36" fmla="*/ 1 w 27"/>
                <a:gd name="T37" fmla="*/ 7 h 27"/>
                <a:gd name="T38" fmla="*/ 2 w 27"/>
                <a:gd name="T39" fmla="*/ 10 h 27"/>
                <a:gd name="T40" fmla="*/ 3 w 27"/>
                <a:gd name="T41" fmla="*/ 11 h 27"/>
                <a:gd name="T42" fmla="*/ 3 w 27"/>
                <a:gd name="T43" fmla="*/ 13 h 27"/>
                <a:gd name="T44" fmla="*/ 2 w 27"/>
                <a:gd name="T45" fmla="*/ 13 h 27"/>
                <a:gd name="T46" fmla="*/ 0 w 27"/>
                <a:gd name="T47" fmla="*/ 16 h 27"/>
                <a:gd name="T48" fmla="*/ 1 w 27"/>
                <a:gd name="T49" fmla="*/ 18 h 27"/>
                <a:gd name="T50" fmla="*/ 3 w 27"/>
                <a:gd name="T51" fmla="*/ 19 h 27"/>
                <a:gd name="T52" fmla="*/ 4 w 27"/>
                <a:gd name="T53" fmla="*/ 19 h 27"/>
                <a:gd name="T54" fmla="*/ 6 w 27"/>
                <a:gd name="T55" fmla="*/ 21 h 27"/>
                <a:gd name="T56" fmla="*/ 5 w 27"/>
                <a:gd name="T57" fmla="*/ 22 h 27"/>
                <a:gd name="T58" fmla="*/ 6 w 27"/>
                <a:gd name="T59" fmla="*/ 25 h 27"/>
                <a:gd name="T60" fmla="*/ 7 w 27"/>
                <a:gd name="T61" fmla="*/ 26 h 27"/>
                <a:gd name="T62" fmla="*/ 10 w 27"/>
                <a:gd name="T63" fmla="*/ 25 h 27"/>
                <a:gd name="T64" fmla="*/ 11 w 27"/>
                <a:gd name="T65" fmla="*/ 24 h 27"/>
                <a:gd name="T66" fmla="*/ 13 w 27"/>
                <a:gd name="T67" fmla="*/ 24 h 27"/>
                <a:gd name="T68" fmla="*/ 13 w 27"/>
                <a:gd name="T69" fmla="*/ 26 h 27"/>
                <a:gd name="T70" fmla="*/ 16 w 27"/>
                <a:gd name="T71" fmla="*/ 27 h 27"/>
                <a:gd name="T72" fmla="*/ 18 w 27"/>
                <a:gd name="T73" fmla="*/ 26 h 27"/>
                <a:gd name="T74" fmla="*/ 19 w 27"/>
                <a:gd name="T75" fmla="*/ 24 h 27"/>
                <a:gd name="T76" fmla="*/ 19 w 27"/>
                <a:gd name="T77" fmla="*/ 22 h 27"/>
                <a:gd name="T78" fmla="*/ 20 w 27"/>
                <a:gd name="T79" fmla="*/ 21 h 27"/>
                <a:gd name="T80" fmla="*/ 22 w 27"/>
                <a:gd name="T81" fmla="*/ 22 h 27"/>
                <a:gd name="T82" fmla="*/ 25 w 27"/>
                <a:gd name="T83" fmla="*/ 21 h 27"/>
                <a:gd name="T84" fmla="*/ 26 w 27"/>
                <a:gd name="T85" fmla="*/ 20 h 27"/>
                <a:gd name="T86" fmla="*/ 25 w 27"/>
                <a:gd name="T87" fmla="*/ 17 h 27"/>
                <a:gd name="T88" fmla="*/ 23 w 27"/>
                <a:gd name="T89" fmla="*/ 16 h 27"/>
                <a:gd name="T90" fmla="*/ 24 w 27"/>
                <a:gd name="T91" fmla="*/ 14 h 27"/>
                <a:gd name="T92" fmla="*/ 26 w 27"/>
                <a:gd name="T93" fmla="*/ 14 h 27"/>
                <a:gd name="T94" fmla="*/ 27 w 27"/>
                <a:gd name="T95" fmla="*/ 11 h 27"/>
                <a:gd name="T96" fmla="*/ 26 w 27"/>
                <a:gd name="T97" fmla="*/ 9 h 27"/>
                <a:gd name="T98" fmla="*/ 15 w 27"/>
                <a:gd name="T99" fmla="*/ 19 h 27"/>
                <a:gd name="T100" fmla="*/ 8 w 27"/>
                <a:gd name="T101" fmla="*/ 15 h 27"/>
                <a:gd name="T102" fmla="*/ 12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9"/>
                  </a:moveTo>
                  <a:cubicBezTo>
                    <a:pt x="26" y="8"/>
                    <a:pt x="25" y="8"/>
                    <a:pt x="24" y="8"/>
                  </a:cubicBezTo>
                  <a:cubicBezTo>
                    <a:pt x="22" y="8"/>
                    <a:pt x="22" y="8"/>
                    <a:pt x="22" y="8"/>
                  </a:cubicBezTo>
                  <a:cubicBezTo>
                    <a:pt x="22" y="8"/>
                    <a:pt x="21" y="7"/>
                    <a:pt x="21" y="7"/>
                  </a:cubicBezTo>
                  <a:cubicBezTo>
                    <a:pt x="22" y="5"/>
                    <a:pt x="22" y="5"/>
                    <a:pt x="22" y="5"/>
                  </a:cubicBezTo>
                  <a:cubicBezTo>
                    <a:pt x="23" y="4"/>
                    <a:pt x="22" y="3"/>
                    <a:pt x="21" y="2"/>
                  </a:cubicBezTo>
                  <a:cubicBezTo>
                    <a:pt x="20" y="1"/>
                    <a:pt x="20" y="1"/>
                    <a:pt x="20" y="1"/>
                  </a:cubicBezTo>
                  <a:cubicBezTo>
                    <a:pt x="19" y="1"/>
                    <a:pt x="17" y="1"/>
                    <a:pt x="17" y="2"/>
                  </a:cubicBezTo>
                  <a:cubicBezTo>
                    <a:pt x="16" y="4"/>
                    <a:pt x="16" y="4"/>
                    <a:pt x="16" y="4"/>
                  </a:cubicBezTo>
                  <a:cubicBezTo>
                    <a:pt x="15" y="4"/>
                    <a:pt x="15" y="3"/>
                    <a:pt x="14" y="3"/>
                  </a:cubicBezTo>
                  <a:cubicBezTo>
                    <a:pt x="14" y="2"/>
                    <a:pt x="14" y="2"/>
                    <a:pt x="14" y="2"/>
                  </a:cubicBezTo>
                  <a:cubicBezTo>
                    <a:pt x="13" y="1"/>
                    <a:pt x="12" y="0"/>
                    <a:pt x="11" y="0"/>
                  </a:cubicBezTo>
                  <a:cubicBezTo>
                    <a:pt x="9" y="1"/>
                    <a:pt x="9" y="1"/>
                    <a:pt x="9" y="1"/>
                  </a:cubicBezTo>
                  <a:cubicBezTo>
                    <a:pt x="8" y="1"/>
                    <a:pt x="8" y="2"/>
                    <a:pt x="8" y="3"/>
                  </a:cubicBezTo>
                  <a:cubicBezTo>
                    <a:pt x="8" y="5"/>
                    <a:pt x="8" y="5"/>
                    <a:pt x="8" y="5"/>
                  </a:cubicBezTo>
                  <a:cubicBezTo>
                    <a:pt x="8" y="5"/>
                    <a:pt x="7" y="5"/>
                    <a:pt x="7" y="6"/>
                  </a:cubicBezTo>
                  <a:cubicBezTo>
                    <a:pt x="5" y="5"/>
                    <a:pt x="5" y="5"/>
                    <a:pt x="5" y="5"/>
                  </a:cubicBezTo>
                  <a:cubicBezTo>
                    <a:pt x="4" y="4"/>
                    <a:pt x="3" y="5"/>
                    <a:pt x="2" y="6"/>
                  </a:cubicBezTo>
                  <a:cubicBezTo>
                    <a:pt x="1" y="7"/>
                    <a:pt x="1" y="7"/>
                    <a:pt x="1" y="7"/>
                  </a:cubicBezTo>
                  <a:cubicBezTo>
                    <a:pt x="1" y="8"/>
                    <a:pt x="1" y="10"/>
                    <a:pt x="2" y="10"/>
                  </a:cubicBezTo>
                  <a:cubicBezTo>
                    <a:pt x="3" y="11"/>
                    <a:pt x="3" y="11"/>
                    <a:pt x="3" y="11"/>
                  </a:cubicBezTo>
                  <a:cubicBezTo>
                    <a:pt x="3" y="12"/>
                    <a:pt x="3" y="12"/>
                    <a:pt x="3" y="13"/>
                  </a:cubicBezTo>
                  <a:cubicBezTo>
                    <a:pt x="2" y="13"/>
                    <a:pt x="2" y="13"/>
                    <a:pt x="2" y="13"/>
                  </a:cubicBezTo>
                  <a:cubicBezTo>
                    <a:pt x="1" y="14"/>
                    <a:pt x="0" y="15"/>
                    <a:pt x="0" y="16"/>
                  </a:cubicBezTo>
                  <a:cubicBezTo>
                    <a:pt x="1" y="18"/>
                    <a:pt x="1" y="18"/>
                    <a:pt x="1" y="18"/>
                  </a:cubicBezTo>
                  <a:cubicBezTo>
                    <a:pt x="1" y="19"/>
                    <a:pt x="2" y="19"/>
                    <a:pt x="3" y="19"/>
                  </a:cubicBezTo>
                  <a:cubicBezTo>
                    <a:pt x="4" y="19"/>
                    <a:pt x="4" y="19"/>
                    <a:pt x="4" y="19"/>
                  </a:cubicBezTo>
                  <a:cubicBezTo>
                    <a:pt x="5" y="19"/>
                    <a:pt x="5" y="20"/>
                    <a:pt x="6" y="21"/>
                  </a:cubicBezTo>
                  <a:cubicBezTo>
                    <a:pt x="5" y="22"/>
                    <a:pt x="5" y="22"/>
                    <a:pt x="5" y="22"/>
                  </a:cubicBezTo>
                  <a:cubicBezTo>
                    <a:pt x="4" y="23"/>
                    <a:pt x="5" y="24"/>
                    <a:pt x="6" y="25"/>
                  </a:cubicBezTo>
                  <a:cubicBezTo>
                    <a:pt x="7" y="26"/>
                    <a:pt x="7" y="26"/>
                    <a:pt x="7" y="26"/>
                  </a:cubicBezTo>
                  <a:cubicBezTo>
                    <a:pt x="8" y="26"/>
                    <a:pt x="10" y="26"/>
                    <a:pt x="10" y="25"/>
                  </a:cubicBezTo>
                  <a:cubicBezTo>
                    <a:pt x="11" y="24"/>
                    <a:pt x="11" y="24"/>
                    <a:pt x="11" y="24"/>
                  </a:cubicBezTo>
                  <a:cubicBezTo>
                    <a:pt x="12" y="24"/>
                    <a:pt x="12" y="24"/>
                    <a:pt x="13" y="24"/>
                  </a:cubicBezTo>
                  <a:cubicBezTo>
                    <a:pt x="13" y="26"/>
                    <a:pt x="13" y="26"/>
                    <a:pt x="13" y="26"/>
                  </a:cubicBezTo>
                  <a:cubicBezTo>
                    <a:pt x="14" y="27"/>
                    <a:pt x="15" y="27"/>
                    <a:pt x="16" y="27"/>
                  </a:cubicBezTo>
                  <a:cubicBezTo>
                    <a:pt x="18" y="26"/>
                    <a:pt x="18" y="26"/>
                    <a:pt x="18" y="26"/>
                  </a:cubicBezTo>
                  <a:cubicBezTo>
                    <a:pt x="19" y="26"/>
                    <a:pt x="19" y="25"/>
                    <a:pt x="19" y="24"/>
                  </a:cubicBezTo>
                  <a:cubicBezTo>
                    <a:pt x="19" y="22"/>
                    <a:pt x="19" y="22"/>
                    <a:pt x="19" y="22"/>
                  </a:cubicBezTo>
                  <a:cubicBezTo>
                    <a:pt x="19" y="22"/>
                    <a:pt x="20" y="22"/>
                    <a:pt x="20" y="21"/>
                  </a:cubicBezTo>
                  <a:cubicBezTo>
                    <a:pt x="22" y="22"/>
                    <a:pt x="22" y="22"/>
                    <a:pt x="22" y="22"/>
                  </a:cubicBezTo>
                  <a:cubicBezTo>
                    <a:pt x="23" y="23"/>
                    <a:pt x="24" y="22"/>
                    <a:pt x="25" y="21"/>
                  </a:cubicBezTo>
                  <a:cubicBezTo>
                    <a:pt x="26" y="20"/>
                    <a:pt x="26" y="20"/>
                    <a:pt x="26" y="20"/>
                  </a:cubicBezTo>
                  <a:cubicBezTo>
                    <a:pt x="26" y="19"/>
                    <a:pt x="26" y="18"/>
                    <a:pt x="25" y="17"/>
                  </a:cubicBezTo>
                  <a:cubicBezTo>
                    <a:pt x="23" y="16"/>
                    <a:pt x="23" y="16"/>
                    <a:pt x="23" y="16"/>
                  </a:cubicBezTo>
                  <a:cubicBezTo>
                    <a:pt x="23" y="15"/>
                    <a:pt x="24" y="15"/>
                    <a:pt x="24" y="14"/>
                  </a:cubicBezTo>
                  <a:cubicBezTo>
                    <a:pt x="26" y="14"/>
                    <a:pt x="26" y="14"/>
                    <a:pt x="26" y="14"/>
                  </a:cubicBezTo>
                  <a:cubicBezTo>
                    <a:pt x="27" y="13"/>
                    <a:pt x="27" y="12"/>
                    <a:pt x="27" y="11"/>
                  </a:cubicBezTo>
                  <a:lnTo>
                    <a:pt x="26" y="9"/>
                  </a:lnTo>
                  <a:close/>
                  <a:moveTo>
                    <a:pt x="15" y="19"/>
                  </a:moveTo>
                  <a:cubicBezTo>
                    <a:pt x="12" y="19"/>
                    <a:pt x="9" y="18"/>
                    <a:pt x="8" y="15"/>
                  </a:cubicBezTo>
                  <a:cubicBezTo>
                    <a:pt x="8" y="12"/>
                    <a:pt x="9" y="9"/>
                    <a:pt x="12" y="9"/>
                  </a:cubicBezTo>
                  <a:cubicBezTo>
                    <a:pt x="15" y="8"/>
                    <a:pt x="18" y="10"/>
                    <a:pt x="18" y="12"/>
                  </a:cubicBezTo>
                  <a:cubicBezTo>
                    <a:pt x="19" y="15"/>
                    <a:pt x="17" y="18"/>
                    <a:pt x="15" y="19"/>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9" name="Freeform 226"/>
            <p:cNvSpPr>
              <a:spLocks noEditPoints="1"/>
            </p:cNvSpPr>
            <p:nvPr>
              <p:custDataLst>
                <p:tags r:id="rId222"/>
              </p:custDataLst>
            </p:nvPr>
          </p:nvSpPr>
          <p:spPr bwMode="auto">
            <a:xfrm>
              <a:off x="3243263" y="1613493"/>
              <a:ext cx="69056" cy="72629"/>
            </a:xfrm>
            <a:custGeom>
              <a:avLst/>
              <a:gdLst>
                <a:gd name="T0" fmla="*/ 26 w 27"/>
                <a:gd name="T1" fmla="*/ 10 h 28"/>
                <a:gd name="T2" fmla="*/ 24 w 27"/>
                <a:gd name="T3" fmla="*/ 8 h 28"/>
                <a:gd name="T4" fmla="*/ 22 w 27"/>
                <a:gd name="T5" fmla="*/ 9 h 28"/>
                <a:gd name="T6" fmla="*/ 21 w 27"/>
                <a:gd name="T7" fmla="*/ 7 h 28"/>
                <a:gd name="T8" fmla="*/ 22 w 27"/>
                <a:gd name="T9" fmla="*/ 6 h 28"/>
                <a:gd name="T10" fmla="*/ 21 w 27"/>
                <a:gd name="T11" fmla="*/ 3 h 28"/>
                <a:gd name="T12" fmla="*/ 19 w 27"/>
                <a:gd name="T13" fmla="*/ 2 h 28"/>
                <a:gd name="T14" fmla="*/ 17 w 27"/>
                <a:gd name="T15" fmla="*/ 3 h 28"/>
                <a:gd name="T16" fmla="*/ 16 w 27"/>
                <a:gd name="T17" fmla="*/ 4 h 28"/>
                <a:gd name="T18" fmla="*/ 14 w 27"/>
                <a:gd name="T19" fmla="*/ 4 h 28"/>
                <a:gd name="T20" fmla="*/ 13 w 27"/>
                <a:gd name="T21" fmla="*/ 2 h 28"/>
                <a:gd name="T22" fmla="*/ 11 w 27"/>
                <a:gd name="T23" fmla="*/ 1 h 28"/>
                <a:gd name="T24" fmla="*/ 9 w 27"/>
                <a:gd name="T25" fmla="*/ 1 h 28"/>
                <a:gd name="T26" fmla="*/ 8 w 27"/>
                <a:gd name="T27" fmla="*/ 3 h 28"/>
                <a:gd name="T28" fmla="*/ 8 w 27"/>
                <a:gd name="T29" fmla="*/ 5 h 28"/>
                <a:gd name="T30" fmla="*/ 6 w 27"/>
                <a:gd name="T31" fmla="*/ 6 h 28"/>
                <a:gd name="T32" fmla="*/ 5 w 27"/>
                <a:gd name="T33" fmla="*/ 5 h 28"/>
                <a:gd name="T34" fmla="*/ 2 w 27"/>
                <a:gd name="T35" fmla="*/ 6 h 28"/>
                <a:gd name="T36" fmla="*/ 1 w 27"/>
                <a:gd name="T37" fmla="*/ 8 h 28"/>
                <a:gd name="T38" fmla="*/ 2 w 27"/>
                <a:gd name="T39" fmla="*/ 11 h 28"/>
                <a:gd name="T40" fmla="*/ 3 w 27"/>
                <a:gd name="T41" fmla="*/ 11 h 28"/>
                <a:gd name="T42" fmla="*/ 3 w 27"/>
                <a:gd name="T43" fmla="*/ 14 h 28"/>
                <a:gd name="T44" fmla="*/ 1 w 27"/>
                <a:gd name="T45" fmla="*/ 14 h 28"/>
                <a:gd name="T46" fmla="*/ 0 w 27"/>
                <a:gd name="T47" fmla="*/ 16 h 28"/>
                <a:gd name="T48" fmla="*/ 0 w 27"/>
                <a:gd name="T49" fmla="*/ 18 h 28"/>
                <a:gd name="T50" fmla="*/ 3 w 27"/>
                <a:gd name="T51" fmla="*/ 20 h 28"/>
                <a:gd name="T52" fmla="*/ 4 w 27"/>
                <a:gd name="T53" fmla="*/ 19 h 28"/>
                <a:gd name="T54" fmla="*/ 6 w 27"/>
                <a:gd name="T55" fmla="*/ 21 h 28"/>
                <a:gd name="T56" fmla="*/ 5 w 27"/>
                <a:gd name="T57" fmla="*/ 22 h 28"/>
                <a:gd name="T58" fmla="*/ 5 w 27"/>
                <a:gd name="T59" fmla="*/ 25 h 28"/>
                <a:gd name="T60" fmla="*/ 7 w 27"/>
                <a:gd name="T61" fmla="*/ 26 h 28"/>
                <a:gd name="T62" fmla="*/ 10 w 27"/>
                <a:gd name="T63" fmla="*/ 25 h 28"/>
                <a:gd name="T64" fmla="*/ 11 w 27"/>
                <a:gd name="T65" fmla="*/ 24 h 28"/>
                <a:gd name="T66" fmla="*/ 13 w 27"/>
                <a:gd name="T67" fmla="*/ 24 h 28"/>
                <a:gd name="T68" fmla="*/ 13 w 27"/>
                <a:gd name="T69" fmla="*/ 26 h 28"/>
                <a:gd name="T70" fmla="*/ 15 w 27"/>
                <a:gd name="T71" fmla="*/ 27 h 28"/>
                <a:gd name="T72" fmla="*/ 18 w 27"/>
                <a:gd name="T73" fmla="*/ 27 h 28"/>
                <a:gd name="T74" fmla="*/ 19 w 27"/>
                <a:gd name="T75" fmla="*/ 25 h 28"/>
                <a:gd name="T76" fmla="*/ 18 w 27"/>
                <a:gd name="T77" fmla="*/ 23 h 28"/>
                <a:gd name="T78" fmla="*/ 20 w 27"/>
                <a:gd name="T79" fmla="*/ 22 h 28"/>
                <a:gd name="T80" fmla="*/ 22 w 27"/>
                <a:gd name="T81" fmla="*/ 23 h 28"/>
                <a:gd name="T82" fmla="*/ 24 w 27"/>
                <a:gd name="T83" fmla="*/ 22 h 28"/>
                <a:gd name="T84" fmla="*/ 25 w 27"/>
                <a:gd name="T85" fmla="*/ 20 h 28"/>
                <a:gd name="T86" fmla="*/ 25 w 27"/>
                <a:gd name="T87" fmla="*/ 17 h 28"/>
                <a:gd name="T88" fmla="*/ 23 w 27"/>
                <a:gd name="T89" fmla="*/ 16 h 28"/>
                <a:gd name="T90" fmla="*/ 23 w 27"/>
                <a:gd name="T91" fmla="*/ 15 h 28"/>
                <a:gd name="T92" fmla="*/ 25 w 27"/>
                <a:gd name="T93" fmla="*/ 14 h 28"/>
                <a:gd name="T94" fmla="*/ 27 w 27"/>
                <a:gd name="T95" fmla="*/ 12 h 28"/>
                <a:gd name="T96" fmla="*/ 26 w 27"/>
                <a:gd name="T97" fmla="*/ 10 h 28"/>
                <a:gd name="T98" fmla="*/ 14 w 27"/>
                <a:gd name="T99" fmla="*/ 19 h 28"/>
                <a:gd name="T100" fmla="*/ 8 w 27"/>
                <a:gd name="T101" fmla="*/ 15 h 28"/>
                <a:gd name="T102" fmla="*/ 12 w 27"/>
                <a:gd name="T103" fmla="*/ 9 h 28"/>
                <a:gd name="T104" fmla="*/ 18 w 27"/>
                <a:gd name="T105" fmla="*/ 13 h 28"/>
                <a:gd name="T106" fmla="*/ 14 w 27"/>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8">
                  <a:moveTo>
                    <a:pt x="26" y="10"/>
                  </a:moveTo>
                  <a:cubicBezTo>
                    <a:pt x="26" y="9"/>
                    <a:pt x="25" y="8"/>
                    <a:pt x="24" y="8"/>
                  </a:cubicBezTo>
                  <a:cubicBezTo>
                    <a:pt x="22" y="9"/>
                    <a:pt x="22" y="9"/>
                    <a:pt x="22" y="9"/>
                  </a:cubicBezTo>
                  <a:cubicBezTo>
                    <a:pt x="21" y="8"/>
                    <a:pt x="21" y="8"/>
                    <a:pt x="21" y="7"/>
                  </a:cubicBezTo>
                  <a:cubicBezTo>
                    <a:pt x="22" y="6"/>
                    <a:pt x="22" y="6"/>
                    <a:pt x="22" y="6"/>
                  </a:cubicBezTo>
                  <a:cubicBezTo>
                    <a:pt x="22" y="5"/>
                    <a:pt x="22" y="4"/>
                    <a:pt x="21" y="3"/>
                  </a:cubicBezTo>
                  <a:cubicBezTo>
                    <a:pt x="19" y="2"/>
                    <a:pt x="19" y="2"/>
                    <a:pt x="19" y="2"/>
                  </a:cubicBezTo>
                  <a:cubicBezTo>
                    <a:pt x="18" y="1"/>
                    <a:pt x="17" y="2"/>
                    <a:pt x="17" y="3"/>
                  </a:cubicBezTo>
                  <a:cubicBezTo>
                    <a:pt x="16" y="4"/>
                    <a:pt x="16" y="4"/>
                    <a:pt x="16" y="4"/>
                  </a:cubicBezTo>
                  <a:cubicBezTo>
                    <a:pt x="15" y="4"/>
                    <a:pt x="14" y="4"/>
                    <a:pt x="14" y="4"/>
                  </a:cubicBezTo>
                  <a:cubicBezTo>
                    <a:pt x="13" y="2"/>
                    <a:pt x="13" y="2"/>
                    <a:pt x="13" y="2"/>
                  </a:cubicBezTo>
                  <a:cubicBezTo>
                    <a:pt x="13" y="1"/>
                    <a:pt x="12" y="0"/>
                    <a:pt x="11" y="1"/>
                  </a:cubicBezTo>
                  <a:cubicBezTo>
                    <a:pt x="9" y="1"/>
                    <a:pt x="9" y="1"/>
                    <a:pt x="9" y="1"/>
                  </a:cubicBezTo>
                  <a:cubicBezTo>
                    <a:pt x="8" y="1"/>
                    <a:pt x="7" y="2"/>
                    <a:pt x="8" y="3"/>
                  </a:cubicBezTo>
                  <a:cubicBezTo>
                    <a:pt x="8" y="5"/>
                    <a:pt x="8" y="5"/>
                    <a:pt x="8" y="5"/>
                  </a:cubicBezTo>
                  <a:cubicBezTo>
                    <a:pt x="7" y="5"/>
                    <a:pt x="7" y="6"/>
                    <a:pt x="6" y="6"/>
                  </a:cubicBezTo>
                  <a:cubicBezTo>
                    <a:pt x="5" y="5"/>
                    <a:pt x="5" y="5"/>
                    <a:pt x="5" y="5"/>
                  </a:cubicBezTo>
                  <a:cubicBezTo>
                    <a:pt x="4" y="5"/>
                    <a:pt x="3" y="5"/>
                    <a:pt x="2" y="6"/>
                  </a:cubicBezTo>
                  <a:cubicBezTo>
                    <a:pt x="1" y="8"/>
                    <a:pt x="1" y="8"/>
                    <a:pt x="1" y="8"/>
                  </a:cubicBezTo>
                  <a:cubicBezTo>
                    <a:pt x="1" y="9"/>
                    <a:pt x="1" y="10"/>
                    <a:pt x="2" y="11"/>
                  </a:cubicBezTo>
                  <a:cubicBezTo>
                    <a:pt x="3" y="11"/>
                    <a:pt x="3" y="11"/>
                    <a:pt x="3" y="11"/>
                  </a:cubicBezTo>
                  <a:cubicBezTo>
                    <a:pt x="3" y="12"/>
                    <a:pt x="3" y="13"/>
                    <a:pt x="3" y="14"/>
                  </a:cubicBezTo>
                  <a:cubicBezTo>
                    <a:pt x="1" y="14"/>
                    <a:pt x="1" y="14"/>
                    <a:pt x="1" y="14"/>
                  </a:cubicBezTo>
                  <a:cubicBezTo>
                    <a:pt x="0" y="14"/>
                    <a:pt x="0" y="15"/>
                    <a:pt x="0" y="16"/>
                  </a:cubicBezTo>
                  <a:cubicBezTo>
                    <a:pt x="0" y="18"/>
                    <a:pt x="0" y="18"/>
                    <a:pt x="0" y="18"/>
                  </a:cubicBezTo>
                  <a:cubicBezTo>
                    <a:pt x="1" y="19"/>
                    <a:pt x="2" y="20"/>
                    <a:pt x="3" y="20"/>
                  </a:cubicBezTo>
                  <a:cubicBezTo>
                    <a:pt x="4" y="19"/>
                    <a:pt x="4" y="19"/>
                    <a:pt x="4" y="19"/>
                  </a:cubicBezTo>
                  <a:cubicBezTo>
                    <a:pt x="5" y="20"/>
                    <a:pt x="5" y="21"/>
                    <a:pt x="6" y="21"/>
                  </a:cubicBezTo>
                  <a:cubicBezTo>
                    <a:pt x="5" y="22"/>
                    <a:pt x="5" y="22"/>
                    <a:pt x="5" y="22"/>
                  </a:cubicBezTo>
                  <a:cubicBezTo>
                    <a:pt x="4" y="23"/>
                    <a:pt x="4" y="25"/>
                    <a:pt x="5" y="25"/>
                  </a:cubicBezTo>
                  <a:cubicBezTo>
                    <a:pt x="7" y="26"/>
                    <a:pt x="7" y="26"/>
                    <a:pt x="7" y="26"/>
                  </a:cubicBezTo>
                  <a:cubicBezTo>
                    <a:pt x="8" y="27"/>
                    <a:pt x="9" y="26"/>
                    <a:pt x="10" y="25"/>
                  </a:cubicBezTo>
                  <a:cubicBezTo>
                    <a:pt x="11" y="24"/>
                    <a:pt x="11" y="24"/>
                    <a:pt x="11" y="24"/>
                  </a:cubicBezTo>
                  <a:cubicBezTo>
                    <a:pt x="11" y="24"/>
                    <a:pt x="12" y="24"/>
                    <a:pt x="13" y="24"/>
                  </a:cubicBezTo>
                  <a:cubicBezTo>
                    <a:pt x="13" y="26"/>
                    <a:pt x="13" y="26"/>
                    <a:pt x="13" y="26"/>
                  </a:cubicBezTo>
                  <a:cubicBezTo>
                    <a:pt x="13" y="27"/>
                    <a:pt x="14" y="28"/>
                    <a:pt x="15" y="27"/>
                  </a:cubicBezTo>
                  <a:cubicBezTo>
                    <a:pt x="18" y="27"/>
                    <a:pt x="18" y="27"/>
                    <a:pt x="18" y="27"/>
                  </a:cubicBezTo>
                  <a:cubicBezTo>
                    <a:pt x="19" y="27"/>
                    <a:pt x="19" y="26"/>
                    <a:pt x="19" y="25"/>
                  </a:cubicBezTo>
                  <a:cubicBezTo>
                    <a:pt x="18" y="23"/>
                    <a:pt x="18" y="23"/>
                    <a:pt x="18" y="23"/>
                  </a:cubicBezTo>
                  <a:cubicBezTo>
                    <a:pt x="19" y="22"/>
                    <a:pt x="20" y="22"/>
                    <a:pt x="20" y="22"/>
                  </a:cubicBezTo>
                  <a:cubicBezTo>
                    <a:pt x="22" y="23"/>
                    <a:pt x="22" y="23"/>
                    <a:pt x="22" y="23"/>
                  </a:cubicBezTo>
                  <a:cubicBezTo>
                    <a:pt x="23" y="23"/>
                    <a:pt x="24" y="23"/>
                    <a:pt x="24" y="22"/>
                  </a:cubicBezTo>
                  <a:cubicBezTo>
                    <a:pt x="25" y="20"/>
                    <a:pt x="25" y="20"/>
                    <a:pt x="25" y="20"/>
                  </a:cubicBezTo>
                  <a:cubicBezTo>
                    <a:pt x="26" y="19"/>
                    <a:pt x="26" y="18"/>
                    <a:pt x="25" y="17"/>
                  </a:cubicBezTo>
                  <a:cubicBezTo>
                    <a:pt x="23" y="16"/>
                    <a:pt x="23" y="16"/>
                    <a:pt x="23" y="16"/>
                  </a:cubicBezTo>
                  <a:cubicBezTo>
                    <a:pt x="23" y="16"/>
                    <a:pt x="23" y="15"/>
                    <a:pt x="23" y="15"/>
                  </a:cubicBezTo>
                  <a:cubicBezTo>
                    <a:pt x="25" y="14"/>
                    <a:pt x="25" y="14"/>
                    <a:pt x="25" y="14"/>
                  </a:cubicBezTo>
                  <a:cubicBezTo>
                    <a:pt x="26" y="14"/>
                    <a:pt x="27" y="13"/>
                    <a:pt x="27" y="12"/>
                  </a:cubicBezTo>
                  <a:lnTo>
                    <a:pt x="26" y="10"/>
                  </a:lnTo>
                  <a:close/>
                  <a:moveTo>
                    <a:pt x="14" y="19"/>
                  </a:moveTo>
                  <a:cubicBezTo>
                    <a:pt x="12" y="20"/>
                    <a:pt x="9" y="18"/>
                    <a:pt x="8" y="15"/>
                  </a:cubicBezTo>
                  <a:cubicBezTo>
                    <a:pt x="7" y="13"/>
                    <a:pt x="9" y="10"/>
                    <a:pt x="12" y="9"/>
                  </a:cubicBezTo>
                  <a:cubicBezTo>
                    <a:pt x="15" y="8"/>
                    <a:pt x="17" y="10"/>
                    <a:pt x="18" y="13"/>
                  </a:cubicBezTo>
                  <a:cubicBezTo>
                    <a:pt x="19" y="16"/>
                    <a:pt x="17" y="18"/>
                    <a:pt x="14" y="1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0" name="Freeform 227"/>
            <p:cNvSpPr>
              <a:spLocks noEditPoints="1"/>
            </p:cNvSpPr>
            <p:nvPr>
              <p:custDataLst>
                <p:tags r:id="rId223"/>
              </p:custDataLst>
            </p:nvPr>
          </p:nvSpPr>
          <p:spPr bwMode="auto">
            <a:xfrm>
              <a:off x="3011090" y="2357634"/>
              <a:ext cx="100013" cy="100013"/>
            </a:xfrm>
            <a:custGeom>
              <a:avLst/>
              <a:gdLst>
                <a:gd name="T0" fmla="*/ 38 w 39"/>
                <a:gd name="T1" fmla="*/ 14 h 39"/>
                <a:gd name="T2" fmla="*/ 35 w 39"/>
                <a:gd name="T3" fmla="*/ 12 h 39"/>
                <a:gd name="T4" fmla="*/ 32 w 39"/>
                <a:gd name="T5" fmla="*/ 13 h 39"/>
                <a:gd name="T6" fmla="*/ 31 w 39"/>
                <a:gd name="T7" fmla="*/ 10 h 39"/>
                <a:gd name="T8" fmla="*/ 32 w 39"/>
                <a:gd name="T9" fmla="*/ 8 h 39"/>
                <a:gd name="T10" fmla="*/ 31 w 39"/>
                <a:gd name="T11" fmla="*/ 4 h 39"/>
                <a:gd name="T12" fmla="*/ 29 w 39"/>
                <a:gd name="T13" fmla="*/ 3 h 39"/>
                <a:gd name="T14" fmla="*/ 25 w 39"/>
                <a:gd name="T15" fmla="*/ 4 h 39"/>
                <a:gd name="T16" fmla="*/ 23 w 39"/>
                <a:gd name="T17" fmla="*/ 6 h 39"/>
                <a:gd name="T18" fmla="*/ 21 w 39"/>
                <a:gd name="T19" fmla="*/ 5 h 39"/>
                <a:gd name="T20" fmla="*/ 20 w 39"/>
                <a:gd name="T21" fmla="*/ 3 h 39"/>
                <a:gd name="T22" fmla="*/ 17 w 39"/>
                <a:gd name="T23" fmla="*/ 1 h 39"/>
                <a:gd name="T24" fmla="*/ 14 w 39"/>
                <a:gd name="T25" fmla="*/ 2 h 39"/>
                <a:gd name="T26" fmla="*/ 12 w 39"/>
                <a:gd name="T27" fmla="*/ 5 h 39"/>
                <a:gd name="T28" fmla="*/ 12 w 39"/>
                <a:gd name="T29" fmla="*/ 7 h 39"/>
                <a:gd name="T30" fmla="*/ 10 w 39"/>
                <a:gd name="T31" fmla="*/ 9 h 39"/>
                <a:gd name="T32" fmla="*/ 8 w 39"/>
                <a:gd name="T33" fmla="*/ 8 h 39"/>
                <a:gd name="T34" fmla="*/ 4 w 39"/>
                <a:gd name="T35" fmla="*/ 9 h 39"/>
                <a:gd name="T36" fmla="*/ 3 w 39"/>
                <a:gd name="T37" fmla="*/ 11 h 39"/>
                <a:gd name="T38" fmla="*/ 4 w 39"/>
                <a:gd name="T39" fmla="*/ 15 h 39"/>
                <a:gd name="T40" fmla="*/ 5 w 39"/>
                <a:gd name="T41" fmla="*/ 16 h 39"/>
                <a:gd name="T42" fmla="*/ 5 w 39"/>
                <a:gd name="T43" fmla="*/ 19 h 39"/>
                <a:gd name="T44" fmla="*/ 3 w 39"/>
                <a:gd name="T45" fmla="*/ 20 h 39"/>
                <a:gd name="T46" fmla="*/ 1 w 39"/>
                <a:gd name="T47" fmla="*/ 23 h 39"/>
                <a:gd name="T48" fmla="*/ 2 w 39"/>
                <a:gd name="T49" fmla="*/ 26 h 39"/>
                <a:gd name="T50" fmla="*/ 5 w 39"/>
                <a:gd name="T51" fmla="*/ 28 h 39"/>
                <a:gd name="T52" fmla="*/ 7 w 39"/>
                <a:gd name="T53" fmla="*/ 28 h 39"/>
                <a:gd name="T54" fmla="*/ 9 w 39"/>
                <a:gd name="T55" fmla="*/ 30 h 39"/>
                <a:gd name="T56" fmla="*/ 8 w 39"/>
                <a:gd name="T57" fmla="*/ 32 h 39"/>
                <a:gd name="T58" fmla="*/ 9 w 39"/>
                <a:gd name="T59" fmla="*/ 36 h 39"/>
                <a:gd name="T60" fmla="*/ 11 w 39"/>
                <a:gd name="T61" fmla="*/ 37 h 39"/>
                <a:gd name="T62" fmla="*/ 15 w 39"/>
                <a:gd name="T63" fmla="*/ 36 h 39"/>
                <a:gd name="T64" fmla="*/ 16 w 39"/>
                <a:gd name="T65" fmla="*/ 34 h 39"/>
                <a:gd name="T66" fmla="*/ 19 w 39"/>
                <a:gd name="T67" fmla="*/ 35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1 h 39"/>
                <a:gd name="T80" fmla="*/ 32 w 39"/>
                <a:gd name="T81" fmla="*/ 32 h 39"/>
                <a:gd name="T82" fmla="*/ 36 w 39"/>
                <a:gd name="T83" fmla="*/ 31 h 39"/>
                <a:gd name="T84" fmla="*/ 37 w 39"/>
                <a:gd name="T85" fmla="*/ 29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3 w 39"/>
                <a:gd name="T101" fmla="*/ 22 h 39"/>
                <a:gd name="T102" fmla="*/ 18 w 39"/>
                <a:gd name="T103" fmla="*/ 13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3"/>
                    <a:pt x="32" y="13"/>
                    <a:pt x="32" y="13"/>
                  </a:cubicBezTo>
                  <a:cubicBezTo>
                    <a:pt x="32" y="12"/>
                    <a:pt x="31" y="11"/>
                    <a:pt x="31" y="10"/>
                  </a:cubicBezTo>
                  <a:cubicBezTo>
                    <a:pt x="32" y="8"/>
                    <a:pt x="32" y="8"/>
                    <a:pt x="32" y="8"/>
                  </a:cubicBezTo>
                  <a:cubicBezTo>
                    <a:pt x="33" y="7"/>
                    <a:pt x="32" y="5"/>
                    <a:pt x="31" y="4"/>
                  </a:cubicBezTo>
                  <a:cubicBezTo>
                    <a:pt x="29" y="3"/>
                    <a:pt x="29" y="3"/>
                    <a:pt x="29" y="3"/>
                  </a:cubicBezTo>
                  <a:cubicBezTo>
                    <a:pt x="27" y="2"/>
                    <a:pt x="26" y="2"/>
                    <a:pt x="25" y="4"/>
                  </a:cubicBezTo>
                  <a:cubicBezTo>
                    <a:pt x="23" y="6"/>
                    <a:pt x="23" y="6"/>
                    <a:pt x="23" y="6"/>
                  </a:cubicBezTo>
                  <a:cubicBezTo>
                    <a:pt x="23" y="6"/>
                    <a:pt x="22" y="5"/>
                    <a:pt x="21" y="5"/>
                  </a:cubicBezTo>
                  <a:cubicBezTo>
                    <a:pt x="20" y="3"/>
                    <a:pt x="20" y="3"/>
                    <a:pt x="20" y="3"/>
                  </a:cubicBezTo>
                  <a:cubicBezTo>
                    <a:pt x="20" y="1"/>
                    <a:pt x="18" y="0"/>
                    <a:pt x="17" y="1"/>
                  </a:cubicBezTo>
                  <a:cubicBezTo>
                    <a:pt x="14" y="2"/>
                    <a:pt x="14" y="2"/>
                    <a:pt x="14" y="2"/>
                  </a:cubicBezTo>
                  <a:cubicBezTo>
                    <a:pt x="12" y="2"/>
                    <a:pt x="11" y="3"/>
                    <a:pt x="12" y="5"/>
                  </a:cubicBezTo>
                  <a:cubicBezTo>
                    <a:pt x="12" y="7"/>
                    <a:pt x="12" y="7"/>
                    <a:pt x="12" y="7"/>
                  </a:cubicBezTo>
                  <a:cubicBezTo>
                    <a:pt x="12" y="8"/>
                    <a:pt x="11" y="8"/>
                    <a:pt x="10" y="9"/>
                  </a:cubicBezTo>
                  <a:cubicBezTo>
                    <a:pt x="8" y="8"/>
                    <a:pt x="8" y="8"/>
                    <a:pt x="8" y="8"/>
                  </a:cubicBezTo>
                  <a:cubicBezTo>
                    <a:pt x="7" y="7"/>
                    <a:pt x="5" y="7"/>
                    <a:pt x="4" y="9"/>
                  </a:cubicBezTo>
                  <a:cubicBezTo>
                    <a:pt x="3" y="11"/>
                    <a:pt x="3" y="11"/>
                    <a:pt x="3" y="11"/>
                  </a:cubicBezTo>
                  <a:cubicBezTo>
                    <a:pt x="2" y="13"/>
                    <a:pt x="2" y="14"/>
                    <a:pt x="4" y="15"/>
                  </a:cubicBezTo>
                  <a:cubicBezTo>
                    <a:pt x="5" y="16"/>
                    <a:pt x="5" y="16"/>
                    <a:pt x="5" y="16"/>
                  </a:cubicBezTo>
                  <a:cubicBezTo>
                    <a:pt x="5" y="17"/>
                    <a:pt x="5" y="18"/>
                    <a:pt x="5" y="19"/>
                  </a:cubicBezTo>
                  <a:cubicBezTo>
                    <a:pt x="3" y="20"/>
                    <a:pt x="3" y="20"/>
                    <a:pt x="3" y="20"/>
                  </a:cubicBezTo>
                  <a:cubicBezTo>
                    <a:pt x="1" y="20"/>
                    <a:pt x="0" y="22"/>
                    <a:pt x="1" y="23"/>
                  </a:cubicBezTo>
                  <a:cubicBezTo>
                    <a:pt x="2" y="26"/>
                    <a:pt x="2" y="26"/>
                    <a:pt x="2" y="26"/>
                  </a:cubicBezTo>
                  <a:cubicBezTo>
                    <a:pt x="2" y="28"/>
                    <a:pt x="3" y="28"/>
                    <a:pt x="5" y="28"/>
                  </a:cubicBezTo>
                  <a:cubicBezTo>
                    <a:pt x="7" y="28"/>
                    <a:pt x="7" y="28"/>
                    <a:pt x="7" y="28"/>
                  </a:cubicBezTo>
                  <a:cubicBezTo>
                    <a:pt x="8" y="28"/>
                    <a:pt x="8" y="29"/>
                    <a:pt x="9" y="30"/>
                  </a:cubicBezTo>
                  <a:cubicBezTo>
                    <a:pt x="8" y="32"/>
                    <a:pt x="8" y="32"/>
                    <a:pt x="8" y="32"/>
                  </a:cubicBezTo>
                  <a:cubicBezTo>
                    <a:pt x="7" y="33"/>
                    <a:pt x="7" y="35"/>
                    <a:pt x="9" y="36"/>
                  </a:cubicBezTo>
                  <a:cubicBezTo>
                    <a:pt x="11" y="37"/>
                    <a:pt x="11" y="37"/>
                    <a:pt x="11" y="37"/>
                  </a:cubicBezTo>
                  <a:cubicBezTo>
                    <a:pt x="13" y="38"/>
                    <a:pt x="14" y="38"/>
                    <a:pt x="15" y="36"/>
                  </a:cubicBezTo>
                  <a:cubicBezTo>
                    <a:pt x="16" y="34"/>
                    <a:pt x="16" y="34"/>
                    <a:pt x="16" y="34"/>
                  </a:cubicBezTo>
                  <a:cubicBezTo>
                    <a:pt x="17" y="35"/>
                    <a:pt x="18" y="35"/>
                    <a:pt x="19" y="35"/>
                  </a:cubicBezTo>
                  <a:cubicBezTo>
                    <a:pt x="20" y="37"/>
                    <a:pt x="20" y="37"/>
                    <a:pt x="20" y="37"/>
                  </a:cubicBezTo>
                  <a:cubicBezTo>
                    <a:pt x="20" y="39"/>
                    <a:pt x="22" y="39"/>
                    <a:pt x="23" y="39"/>
                  </a:cubicBezTo>
                  <a:cubicBezTo>
                    <a:pt x="26" y="38"/>
                    <a:pt x="26" y="38"/>
                    <a:pt x="26" y="38"/>
                  </a:cubicBezTo>
                  <a:cubicBezTo>
                    <a:pt x="28" y="38"/>
                    <a:pt x="28" y="37"/>
                    <a:pt x="28" y="35"/>
                  </a:cubicBezTo>
                  <a:cubicBezTo>
                    <a:pt x="27" y="32"/>
                    <a:pt x="27" y="32"/>
                    <a:pt x="27" y="32"/>
                  </a:cubicBezTo>
                  <a:cubicBezTo>
                    <a:pt x="28" y="32"/>
                    <a:pt x="29" y="31"/>
                    <a:pt x="30" y="31"/>
                  </a:cubicBezTo>
                  <a:cubicBezTo>
                    <a:pt x="32" y="32"/>
                    <a:pt x="32" y="32"/>
                    <a:pt x="32" y="32"/>
                  </a:cubicBezTo>
                  <a:cubicBezTo>
                    <a:pt x="33" y="33"/>
                    <a:pt x="35" y="32"/>
                    <a:pt x="36" y="31"/>
                  </a:cubicBezTo>
                  <a:cubicBezTo>
                    <a:pt x="37" y="29"/>
                    <a:pt x="37" y="29"/>
                    <a:pt x="37" y="29"/>
                  </a:cubicBezTo>
                  <a:cubicBezTo>
                    <a:pt x="38" y="27"/>
                    <a:pt x="38" y="26"/>
                    <a:pt x="36" y="25"/>
                  </a:cubicBezTo>
                  <a:cubicBezTo>
                    <a:pt x="34" y="23"/>
                    <a:pt x="34" y="23"/>
                    <a:pt x="34" y="23"/>
                  </a:cubicBezTo>
                  <a:cubicBezTo>
                    <a:pt x="34" y="23"/>
                    <a:pt x="34" y="22"/>
                    <a:pt x="34" y="21"/>
                  </a:cubicBezTo>
                  <a:cubicBezTo>
                    <a:pt x="37" y="20"/>
                    <a:pt x="37" y="20"/>
                    <a:pt x="37" y="20"/>
                  </a:cubicBezTo>
                  <a:cubicBezTo>
                    <a:pt x="39" y="20"/>
                    <a:pt x="39" y="18"/>
                    <a:pt x="39" y="17"/>
                  </a:cubicBezTo>
                  <a:lnTo>
                    <a:pt x="38" y="14"/>
                  </a:lnTo>
                  <a:close/>
                  <a:moveTo>
                    <a:pt x="21" y="27"/>
                  </a:moveTo>
                  <a:cubicBezTo>
                    <a:pt x="17" y="28"/>
                    <a:pt x="14" y="26"/>
                    <a:pt x="13" y="22"/>
                  </a:cubicBezTo>
                  <a:cubicBezTo>
                    <a:pt x="12" y="18"/>
                    <a:pt x="14" y="14"/>
                    <a:pt x="18" y="13"/>
                  </a:cubicBezTo>
                  <a:cubicBezTo>
                    <a:pt x="22" y="12"/>
                    <a:pt x="26" y="14"/>
                    <a:pt x="27" y="18"/>
                  </a:cubicBezTo>
                  <a:cubicBezTo>
                    <a:pt x="28"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1" name="Freeform 228"/>
            <p:cNvSpPr>
              <a:spLocks noEditPoints="1"/>
            </p:cNvSpPr>
            <p:nvPr>
              <p:custDataLst>
                <p:tags r:id="rId224"/>
              </p:custDataLst>
            </p:nvPr>
          </p:nvSpPr>
          <p:spPr bwMode="auto">
            <a:xfrm>
              <a:off x="2650331" y="1746843"/>
              <a:ext cx="141684" cy="141685"/>
            </a:xfrm>
            <a:custGeom>
              <a:avLst/>
              <a:gdLst>
                <a:gd name="T0" fmla="*/ 54 w 55"/>
                <a:gd name="T1" fmla="*/ 18 h 55"/>
                <a:gd name="T2" fmla="*/ 49 w 55"/>
                <a:gd name="T3" fmla="*/ 16 h 55"/>
                <a:gd name="T4" fmla="*/ 45 w 55"/>
                <a:gd name="T5" fmla="*/ 17 h 55"/>
                <a:gd name="T6" fmla="*/ 43 w 55"/>
                <a:gd name="T7" fmla="*/ 14 h 55"/>
                <a:gd name="T8" fmla="*/ 45 w 55"/>
                <a:gd name="T9" fmla="*/ 10 h 55"/>
                <a:gd name="T10" fmla="*/ 44 w 55"/>
                <a:gd name="T11" fmla="*/ 5 h 55"/>
                <a:gd name="T12" fmla="*/ 40 w 55"/>
                <a:gd name="T13" fmla="*/ 3 h 55"/>
                <a:gd name="T14" fmla="*/ 35 w 55"/>
                <a:gd name="T15" fmla="*/ 4 h 55"/>
                <a:gd name="T16" fmla="*/ 33 w 55"/>
                <a:gd name="T17" fmla="*/ 7 h 55"/>
                <a:gd name="T18" fmla="*/ 29 w 55"/>
                <a:gd name="T19" fmla="*/ 7 h 55"/>
                <a:gd name="T20" fmla="*/ 28 w 55"/>
                <a:gd name="T21" fmla="*/ 3 h 55"/>
                <a:gd name="T22" fmla="*/ 23 w 55"/>
                <a:gd name="T23" fmla="*/ 0 h 55"/>
                <a:gd name="T24" fmla="*/ 19 w 55"/>
                <a:gd name="T25" fmla="*/ 1 h 55"/>
                <a:gd name="T26" fmla="*/ 16 w 55"/>
                <a:gd name="T27" fmla="*/ 6 h 55"/>
                <a:gd name="T28" fmla="*/ 17 w 55"/>
                <a:gd name="T29" fmla="*/ 9 h 55"/>
                <a:gd name="T30" fmla="*/ 14 w 55"/>
                <a:gd name="T31" fmla="*/ 12 h 55"/>
                <a:gd name="T32" fmla="*/ 11 w 55"/>
                <a:gd name="T33" fmla="*/ 10 h 55"/>
                <a:gd name="T34" fmla="*/ 5 w 55"/>
                <a:gd name="T35" fmla="*/ 11 h 55"/>
                <a:gd name="T36" fmla="*/ 3 w 55"/>
                <a:gd name="T37" fmla="*/ 15 h 55"/>
                <a:gd name="T38" fmla="*/ 5 w 55"/>
                <a:gd name="T39" fmla="*/ 20 h 55"/>
                <a:gd name="T40" fmla="*/ 7 w 55"/>
                <a:gd name="T41" fmla="*/ 22 h 55"/>
                <a:gd name="T42" fmla="*/ 7 w 55"/>
                <a:gd name="T43" fmla="*/ 26 h 55"/>
                <a:gd name="T44" fmla="*/ 4 w 55"/>
                <a:gd name="T45" fmla="*/ 27 h 55"/>
                <a:gd name="T46" fmla="*/ 1 w 55"/>
                <a:gd name="T47" fmla="*/ 32 h 55"/>
                <a:gd name="T48" fmla="*/ 2 w 55"/>
                <a:gd name="T49" fmla="*/ 36 h 55"/>
                <a:gd name="T50" fmla="*/ 6 w 55"/>
                <a:gd name="T51" fmla="*/ 39 h 55"/>
                <a:gd name="T52" fmla="*/ 9 w 55"/>
                <a:gd name="T53" fmla="*/ 38 h 55"/>
                <a:gd name="T54" fmla="*/ 12 w 55"/>
                <a:gd name="T55" fmla="*/ 41 h 55"/>
                <a:gd name="T56" fmla="*/ 10 w 55"/>
                <a:gd name="T57" fmla="*/ 44 h 55"/>
                <a:gd name="T58" fmla="*/ 12 w 55"/>
                <a:gd name="T59" fmla="*/ 49 h 55"/>
                <a:gd name="T60" fmla="*/ 16 w 55"/>
                <a:gd name="T61" fmla="*/ 52 h 55"/>
                <a:gd name="T62" fmla="*/ 21 w 55"/>
                <a:gd name="T63" fmla="*/ 50 h 55"/>
                <a:gd name="T64" fmla="*/ 23 w 55"/>
                <a:gd name="T65" fmla="*/ 47 h 55"/>
                <a:gd name="T66" fmla="*/ 27 w 55"/>
                <a:gd name="T67" fmla="*/ 48 h 55"/>
                <a:gd name="T68" fmla="*/ 28 w 55"/>
                <a:gd name="T69" fmla="*/ 51 h 55"/>
                <a:gd name="T70" fmla="*/ 32 w 55"/>
                <a:gd name="T71" fmla="*/ 54 h 55"/>
                <a:gd name="T72" fmla="*/ 36 w 55"/>
                <a:gd name="T73" fmla="*/ 53 h 55"/>
                <a:gd name="T74" fmla="*/ 39 w 55"/>
                <a:gd name="T75" fmla="*/ 49 h 55"/>
                <a:gd name="T76" fmla="*/ 38 w 55"/>
                <a:gd name="T77" fmla="*/ 45 h 55"/>
                <a:gd name="T78" fmla="*/ 41 w 55"/>
                <a:gd name="T79" fmla="*/ 42 h 55"/>
                <a:gd name="T80" fmla="*/ 45 w 55"/>
                <a:gd name="T81" fmla="*/ 44 h 55"/>
                <a:gd name="T82" fmla="*/ 50 w 55"/>
                <a:gd name="T83" fmla="*/ 43 h 55"/>
                <a:gd name="T84" fmla="*/ 52 w 55"/>
                <a:gd name="T85" fmla="*/ 39 h 55"/>
                <a:gd name="T86" fmla="*/ 51 w 55"/>
                <a:gd name="T87" fmla="*/ 34 h 55"/>
                <a:gd name="T88" fmla="*/ 47 w 55"/>
                <a:gd name="T89" fmla="*/ 32 h 55"/>
                <a:gd name="T90" fmla="*/ 48 w 55"/>
                <a:gd name="T91" fmla="*/ 28 h 55"/>
                <a:gd name="T92" fmla="*/ 52 w 55"/>
                <a:gd name="T93" fmla="*/ 27 h 55"/>
                <a:gd name="T94" fmla="*/ 55 w 55"/>
                <a:gd name="T95" fmla="*/ 23 h 55"/>
                <a:gd name="T96" fmla="*/ 54 w 55"/>
                <a:gd name="T97" fmla="*/ 18 h 55"/>
                <a:gd name="T98" fmla="*/ 30 w 55"/>
                <a:gd name="T99" fmla="*/ 37 h 55"/>
                <a:gd name="T100" fmla="*/ 17 w 55"/>
                <a:gd name="T101" fmla="*/ 30 h 55"/>
                <a:gd name="T102" fmla="*/ 25 w 55"/>
                <a:gd name="T103" fmla="*/ 17 h 55"/>
                <a:gd name="T104" fmla="*/ 37 w 55"/>
                <a:gd name="T105" fmla="*/ 25 h 55"/>
                <a:gd name="T106" fmla="*/ 30 w 55"/>
                <a:gd name="T10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55">
                  <a:moveTo>
                    <a:pt x="54" y="18"/>
                  </a:moveTo>
                  <a:cubicBezTo>
                    <a:pt x="53" y="16"/>
                    <a:pt x="51" y="15"/>
                    <a:pt x="49" y="16"/>
                  </a:cubicBezTo>
                  <a:cubicBezTo>
                    <a:pt x="45" y="17"/>
                    <a:pt x="45" y="17"/>
                    <a:pt x="45" y="17"/>
                  </a:cubicBezTo>
                  <a:cubicBezTo>
                    <a:pt x="44" y="16"/>
                    <a:pt x="44" y="15"/>
                    <a:pt x="43" y="14"/>
                  </a:cubicBezTo>
                  <a:cubicBezTo>
                    <a:pt x="45" y="10"/>
                    <a:pt x="45" y="10"/>
                    <a:pt x="45" y="10"/>
                  </a:cubicBezTo>
                  <a:cubicBezTo>
                    <a:pt x="46" y="8"/>
                    <a:pt x="45" y="6"/>
                    <a:pt x="44" y="5"/>
                  </a:cubicBezTo>
                  <a:cubicBezTo>
                    <a:pt x="40" y="3"/>
                    <a:pt x="40" y="3"/>
                    <a:pt x="40" y="3"/>
                  </a:cubicBezTo>
                  <a:cubicBezTo>
                    <a:pt x="38" y="2"/>
                    <a:pt x="36" y="2"/>
                    <a:pt x="35" y="4"/>
                  </a:cubicBezTo>
                  <a:cubicBezTo>
                    <a:pt x="33" y="7"/>
                    <a:pt x="33" y="7"/>
                    <a:pt x="33" y="7"/>
                  </a:cubicBezTo>
                  <a:cubicBezTo>
                    <a:pt x="31" y="7"/>
                    <a:pt x="30" y="7"/>
                    <a:pt x="29" y="7"/>
                  </a:cubicBezTo>
                  <a:cubicBezTo>
                    <a:pt x="28" y="3"/>
                    <a:pt x="28" y="3"/>
                    <a:pt x="28" y="3"/>
                  </a:cubicBezTo>
                  <a:cubicBezTo>
                    <a:pt x="27" y="1"/>
                    <a:pt x="25" y="0"/>
                    <a:pt x="23" y="0"/>
                  </a:cubicBezTo>
                  <a:cubicBezTo>
                    <a:pt x="19" y="1"/>
                    <a:pt x="19" y="1"/>
                    <a:pt x="19" y="1"/>
                  </a:cubicBezTo>
                  <a:cubicBezTo>
                    <a:pt x="17" y="2"/>
                    <a:pt x="16" y="4"/>
                    <a:pt x="16" y="6"/>
                  </a:cubicBezTo>
                  <a:cubicBezTo>
                    <a:pt x="17" y="9"/>
                    <a:pt x="17" y="9"/>
                    <a:pt x="17" y="9"/>
                  </a:cubicBezTo>
                  <a:cubicBezTo>
                    <a:pt x="16" y="10"/>
                    <a:pt x="15" y="11"/>
                    <a:pt x="14" y="12"/>
                  </a:cubicBezTo>
                  <a:cubicBezTo>
                    <a:pt x="11" y="10"/>
                    <a:pt x="11" y="10"/>
                    <a:pt x="11" y="10"/>
                  </a:cubicBezTo>
                  <a:cubicBezTo>
                    <a:pt x="9" y="9"/>
                    <a:pt x="7" y="9"/>
                    <a:pt x="5" y="11"/>
                  </a:cubicBezTo>
                  <a:cubicBezTo>
                    <a:pt x="3" y="15"/>
                    <a:pt x="3" y="15"/>
                    <a:pt x="3" y="15"/>
                  </a:cubicBezTo>
                  <a:cubicBezTo>
                    <a:pt x="2" y="17"/>
                    <a:pt x="3" y="19"/>
                    <a:pt x="5" y="20"/>
                  </a:cubicBezTo>
                  <a:cubicBezTo>
                    <a:pt x="7" y="22"/>
                    <a:pt x="7" y="22"/>
                    <a:pt x="7" y="22"/>
                  </a:cubicBezTo>
                  <a:cubicBezTo>
                    <a:pt x="7" y="23"/>
                    <a:pt x="7" y="25"/>
                    <a:pt x="7" y="26"/>
                  </a:cubicBezTo>
                  <a:cubicBezTo>
                    <a:pt x="4" y="27"/>
                    <a:pt x="4" y="27"/>
                    <a:pt x="4" y="27"/>
                  </a:cubicBezTo>
                  <a:cubicBezTo>
                    <a:pt x="1" y="28"/>
                    <a:pt x="0" y="30"/>
                    <a:pt x="1" y="32"/>
                  </a:cubicBezTo>
                  <a:cubicBezTo>
                    <a:pt x="2" y="36"/>
                    <a:pt x="2" y="36"/>
                    <a:pt x="2" y="36"/>
                  </a:cubicBezTo>
                  <a:cubicBezTo>
                    <a:pt x="2" y="38"/>
                    <a:pt x="4" y="39"/>
                    <a:pt x="6" y="39"/>
                  </a:cubicBezTo>
                  <a:cubicBezTo>
                    <a:pt x="9" y="38"/>
                    <a:pt x="9" y="38"/>
                    <a:pt x="9" y="38"/>
                  </a:cubicBezTo>
                  <a:cubicBezTo>
                    <a:pt x="10" y="39"/>
                    <a:pt x="11" y="40"/>
                    <a:pt x="12" y="41"/>
                  </a:cubicBezTo>
                  <a:cubicBezTo>
                    <a:pt x="10" y="44"/>
                    <a:pt x="10" y="44"/>
                    <a:pt x="10" y="44"/>
                  </a:cubicBezTo>
                  <a:cubicBezTo>
                    <a:pt x="9" y="46"/>
                    <a:pt x="10" y="48"/>
                    <a:pt x="12" y="49"/>
                  </a:cubicBezTo>
                  <a:cubicBezTo>
                    <a:pt x="16" y="52"/>
                    <a:pt x="16" y="52"/>
                    <a:pt x="16" y="52"/>
                  </a:cubicBezTo>
                  <a:cubicBezTo>
                    <a:pt x="17" y="53"/>
                    <a:pt x="20" y="52"/>
                    <a:pt x="21" y="50"/>
                  </a:cubicBezTo>
                  <a:cubicBezTo>
                    <a:pt x="23" y="47"/>
                    <a:pt x="23" y="47"/>
                    <a:pt x="23" y="47"/>
                  </a:cubicBezTo>
                  <a:cubicBezTo>
                    <a:pt x="24" y="48"/>
                    <a:pt x="25" y="48"/>
                    <a:pt x="27" y="48"/>
                  </a:cubicBezTo>
                  <a:cubicBezTo>
                    <a:pt x="28" y="51"/>
                    <a:pt x="28" y="51"/>
                    <a:pt x="28" y="51"/>
                  </a:cubicBezTo>
                  <a:cubicBezTo>
                    <a:pt x="28" y="53"/>
                    <a:pt x="30" y="55"/>
                    <a:pt x="32" y="54"/>
                  </a:cubicBezTo>
                  <a:cubicBezTo>
                    <a:pt x="36" y="53"/>
                    <a:pt x="36" y="53"/>
                    <a:pt x="36" y="53"/>
                  </a:cubicBezTo>
                  <a:cubicBezTo>
                    <a:pt x="38" y="53"/>
                    <a:pt x="40" y="51"/>
                    <a:pt x="39" y="49"/>
                  </a:cubicBezTo>
                  <a:cubicBezTo>
                    <a:pt x="38" y="45"/>
                    <a:pt x="38" y="45"/>
                    <a:pt x="38" y="45"/>
                  </a:cubicBezTo>
                  <a:cubicBezTo>
                    <a:pt x="39" y="44"/>
                    <a:pt x="41" y="43"/>
                    <a:pt x="41" y="42"/>
                  </a:cubicBezTo>
                  <a:cubicBezTo>
                    <a:pt x="45" y="44"/>
                    <a:pt x="45" y="44"/>
                    <a:pt x="45" y="44"/>
                  </a:cubicBezTo>
                  <a:cubicBezTo>
                    <a:pt x="47" y="45"/>
                    <a:pt x="49" y="45"/>
                    <a:pt x="50" y="43"/>
                  </a:cubicBezTo>
                  <a:cubicBezTo>
                    <a:pt x="52" y="39"/>
                    <a:pt x="52" y="39"/>
                    <a:pt x="52" y="39"/>
                  </a:cubicBezTo>
                  <a:cubicBezTo>
                    <a:pt x="53" y="38"/>
                    <a:pt x="53" y="35"/>
                    <a:pt x="51" y="34"/>
                  </a:cubicBezTo>
                  <a:cubicBezTo>
                    <a:pt x="47" y="32"/>
                    <a:pt x="47" y="32"/>
                    <a:pt x="47" y="32"/>
                  </a:cubicBezTo>
                  <a:cubicBezTo>
                    <a:pt x="48" y="31"/>
                    <a:pt x="48" y="30"/>
                    <a:pt x="48" y="28"/>
                  </a:cubicBezTo>
                  <a:cubicBezTo>
                    <a:pt x="52" y="27"/>
                    <a:pt x="52" y="27"/>
                    <a:pt x="52" y="27"/>
                  </a:cubicBezTo>
                  <a:cubicBezTo>
                    <a:pt x="54" y="27"/>
                    <a:pt x="55" y="25"/>
                    <a:pt x="55" y="23"/>
                  </a:cubicBezTo>
                  <a:lnTo>
                    <a:pt x="54" y="18"/>
                  </a:lnTo>
                  <a:close/>
                  <a:moveTo>
                    <a:pt x="30" y="37"/>
                  </a:moveTo>
                  <a:cubicBezTo>
                    <a:pt x="24" y="39"/>
                    <a:pt x="19" y="35"/>
                    <a:pt x="17" y="30"/>
                  </a:cubicBezTo>
                  <a:cubicBezTo>
                    <a:pt x="16" y="24"/>
                    <a:pt x="19" y="19"/>
                    <a:pt x="25" y="17"/>
                  </a:cubicBezTo>
                  <a:cubicBezTo>
                    <a:pt x="30" y="16"/>
                    <a:pt x="36" y="19"/>
                    <a:pt x="37" y="25"/>
                  </a:cubicBezTo>
                  <a:cubicBezTo>
                    <a:pt x="39" y="30"/>
                    <a:pt x="35" y="36"/>
                    <a:pt x="30" y="3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2" name="Freeform 229"/>
            <p:cNvSpPr>
              <a:spLocks noEditPoints="1"/>
            </p:cNvSpPr>
            <p:nvPr>
              <p:custDataLst>
                <p:tags r:id="rId225"/>
              </p:custDataLst>
            </p:nvPr>
          </p:nvSpPr>
          <p:spPr bwMode="auto">
            <a:xfrm>
              <a:off x="2995612" y="1338459"/>
              <a:ext cx="10001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4 h 39"/>
                <a:gd name="T40" fmla="*/ 5 w 39"/>
                <a:gd name="T41" fmla="*/ 16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0 w 39"/>
                <a:gd name="T61" fmla="*/ 37 h 39"/>
                <a:gd name="T62" fmla="*/ 14 w 39"/>
                <a:gd name="T63" fmla="*/ 36 h 39"/>
                <a:gd name="T64" fmla="*/ 15 w 39"/>
                <a:gd name="T65" fmla="*/ 34 h 39"/>
                <a:gd name="T66" fmla="*/ 18 w 39"/>
                <a:gd name="T67" fmla="*/ 34 h 39"/>
                <a:gd name="T68" fmla="*/ 19 w 39"/>
                <a:gd name="T69" fmla="*/ 36 h 39"/>
                <a:gd name="T70" fmla="*/ 22 w 39"/>
                <a:gd name="T71" fmla="*/ 38 h 39"/>
                <a:gd name="T72" fmla="*/ 25 w 39"/>
                <a:gd name="T73" fmla="*/ 38 h 39"/>
                <a:gd name="T74" fmla="*/ 27 w 39"/>
                <a:gd name="T75" fmla="*/ 34 h 39"/>
                <a:gd name="T76" fmla="*/ 27 w 39"/>
                <a:gd name="T77" fmla="*/ 32 h 39"/>
                <a:gd name="T78" fmla="*/ 29 w 39"/>
                <a:gd name="T79" fmla="*/ 30 h 39"/>
                <a:gd name="T80" fmla="*/ 31 w 39"/>
                <a:gd name="T81" fmla="*/ 31 h 39"/>
                <a:gd name="T82" fmla="*/ 35 w 39"/>
                <a:gd name="T83" fmla="*/ 31 h 39"/>
                <a:gd name="T84" fmla="*/ 36 w 39"/>
                <a:gd name="T85" fmla="*/ 28 h 39"/>
                <a:gd name="T86" fmla="*/ 36 w 39"/>
                <a:gd name="T87" fmla="*/ 24 h 39"/>
                <a:gd name="T88" fmla="*/ 33 w 39"/>
                <a:gd name="T89" fmla="*/ 23 h 39"/>
                <a:gd name="T90" fmla="*/ 33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0"/>
                    <a:pt x="30" y="10"/>
                  </a:cubicBezTo>
                  <a:cubicBezTo>
                    <a:pt x="31" y="7"/>
                    <a:pt x="31" y="7"/>
                    <a:pt x="31" y="7"/>
                  </a:cubicBezTo>
                  <a:cubicBezTo>
                    <a:pt x="32" y="6"/>
                    <a:pt x="32" y="4"/>
                    <a:pt x="30" y="3"/>
                  </a:cubicBezTo>
                  <a:cubicBezTo>
                    <a:pt x="28" y="2"/>
                    <a:pt x="28" y="2"/>
                    <a:pt x="28" y="2"/>
                  </a:cubicBezTo>
                  <a:cubicBezTo>
                    <a:pt x="26"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1"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4"/>
                  </a:cubicBezTo>
                  <a:cubicBezTo>
                    <a:pt x="5" y="16"/>
                    <a:pt x="5" y="16"/>
                    <a:pt x="5" y="16"/>
                  </a:cubicBezTo>
                  <a:cubicBezTo>
                    <a:pt x="4" y="17"/>
                    <a:pt x="4" y="18"/>
                    <a:pt x="4" y="19"/>
                  </a:cubicBezTo>
                  <a:cubicBezTo>
                    <a:pt x="2" y="19"/>
                    <a:pt x="2" y="19"/>
                    <a:pt x="2" y="19"/>
                  </a:cubicBezTo>
                  <a:cubicBezTo>
                    <a:pt x="1" y="20"/>
                    <a:pt x="0" y="21"/>
                    <a:pt x="0" y="22"/>
                  </a:cubicBezTo>
                  <a:cubicBezTo>
                    <a:pt x="1" y="25"/>
                    <a:pt x="1" y="25"/>
                    <a:pt x="1" y="25"/>
                  </a:cubicBezTo>
                  <a:cubicBezTo>
                    <a:pt x="1" y="27"/>
                    <a:pt x="3" y="28"/>
                    <a:pt x="4" y="27"/>
                  </a:cubicBezTo>
                  <a:cubicBezTo>
                    <a:pt x="6" y="27"/>
                    <a:pt x="6" y="27"/>
                    <a:pt x="6" y="27"/>
                  </a:cubicBezTo>
                  <a:cubicBezTo>
                    <a:pt x="7" y="28"/>
                    <a:pt x="7" y="29"/>
                    <a:pt x="8" y="29"/>
                  </a:cubicBezTo>
                  <a:cubicBezTo>
                    <a:pt x="7" y="31"/>
                    <a:pt x="7" y="31"/>
                    <a:pt x="7" y="31"/>
                  </a:cubicBezTo>
                  <a:cubicBezTo>
                    <a:pt x="6" y="33"/>
                    <a:pt x="7" y="34"/>
                    <a:pt x="8" y="35"/>
                  </a:cubicBezTo>
                  <a:cubicBezTo>
                    <a:pt x="10" y="37"/>
                    <a:pt x="10" y="37"/>
                    <a:pt x="10" y="37"/>
                  </a:cubicBezTo>
                  <a:cubicBezTo>
                    <a:pt x="12" y="37"/>
                    <a:pt x="13" y="37"/>
                    <a:pt x="14" y="36"/>
                  </a:cubicBezTo>
                  <a:cubicBezTo>
                    <a:pt x="15" y="34"/>
                    <a:pt x="15" y="34"/>
                    <a:pt x="15" y="34"/>
                  </a:cubicBezTo>
                  <a:cubicBezTo>
                    <a:pt x="16" y="34"/>
                    <a:pt x="17" y="34"/>
                    <a:pt x="18" y="34"/>
                  </a:cubicBezTo>
                  <a:cubicBezTo>
                    <a:pt x="19" y="36"/>
                    <a:pt x="19" y="36"/>
                    <a:pt x="19" y="36"/>
                  </a:cubicBezTo>
                  <a:cubicBezTo>
                    <a:pt x="19" y="38"/>
                    <a:pt x="21" y="39"/>
                    <a:pt x="22" y="38"/>
                  </a:cubicBezTo>
                  <a:cubicBezTo>
                    <a:pt x="25" y="38"/>
                    <a:pt x="25" y="38"/>
                    <a:pt x="25" y="38"/>
                  </a:cubicBezTo>
                  <a:cubicBezTo>
                    <a:pt x="27" y="37"/>
                    <a:pt x="28" y="36"/>
                    <a:pt x="27" y="34"/>
                  </a:cubicBezTo>
                  <a:cubicBezTo>
                    <a:pt x="27" y="32"/>
                    <a:pt x="27" y="32"/>
                    <a:pt x="27" y="32"/>
                  </a:cubicBezTo>
                  <a:cubicBezTo>
                    <a:pt x="27" y="31"/>
                    <a:pt x="28" y="31"/>
                    <a:pt x="29" y="30"/>
                  </a:cubicBezTo>
                  <a:cubicBezTo>
                    <a:pt x="31" y="31"/>
                    <a:pt x="31" y="31"/>
                    <a:pt x="31" y="31"/>
                  </a:cubicBezTo>
                  <a:cubicBezTo>
                    <a:pt x="32" y="32"/>
                    <a:pt x="34" y="32"/>
                    <a:pt x="35" y="31"/>
                  </a:cubicBezTo>
                  <a:cubicBezTo>
                    <a:pt x="36" y="28"/>
                    <a:pt x="36" y="28"/>
                    <a:pt x="36" y="28"/>
                  </a:cubicBezTo>
                  <a:cubicBezTo>
                    <a:pt x="37" y="27"/>
                    <a:pt x="37" y="25"/>
                    <a:pt x="36" y="24"/>
                  </a:cubicBezTo>
                  <a:cubicBezTo>
                    <a:pt x="33" y="23"/>
                    <a:pt x="33" y="23"/>
                    <a:pt x="33" y="23"/>
                  </a:cubicBezTo>
                  <a:cubicBezTo>
                    <a:pt x="33" y="22"/>
                    <a:pt x="33" y="21"/>
                    <a:pt x="33" y="20"/>
                  </a:cubicBezTo>
                  <a:cubicBezTo>
                    <a:pt x="36" y="19"/>
                    <a:pt x="36" y="19"/>
                    <a:pt x="36" y="19"/>
                  </a:cubicBezTo>
                  <a:cubicBezTo>
                    <a:pt x="38" y="19"/>
                    <a:pt x="39" y="18"/>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3" name="Freeform 230"/>
            <p:cNvSpPr>
              <a:spLocks noEditPoints="1"/>
            </p:cNvSpPr>
            <p:nvPr>
              <p:custDataLst>
                <p:tags r:id="rId226"/>
              </p:custDataLst>
            </p:nvPr>
          </p:nvSpPr>
          <p:spPr bwMode="auto">
            <a:xfrm>
              <a:off x="586978" y="2002828"/>
              <a:ext cx="53578" cy="51197"/>
            </a:xfrm>
            <a:custGeom>
              <a:avLst/>
              <a:gdLst>
                <a:gd name="T0" fmla="*/ 20 w 21"/>
                <a:gd name="T1" fmla="*/ 7 h 20"/>
                <a:gd name="T2" fmla="*/ 18 w 21"/>
                <a:gd name="T3" fmla="*/ 6 h 20"/>
                <a:gd name="T4" fmla="*/ 17 w 21"/>
                <a:gd name="T5" fmla="*/ 6 h 20"/>
                <a:gd name="T6" fmla="*/ 16 w 21"/>
                <a:gd name="T7" fmla="*/ 5 h 20"/>
                <a:gd name="T8" fmla="*/ 17 w 21"/>
                <a:gd name="T9" fmla="*/ 4 h 20"/>
                <a:gd name="T10" fmla="*/ 16 w 21"/>
                <a:gd name="T11" fmla="*/ 2 h 20"/>
                <a:gd name="T12" fmla="*/ 15 w 21"/>
                <a:gd name="T13" fmla="*/ 1 h 20"/>
                <a:gd name="T14" fmla="*/ 13 w 21"/>
                <a:gd name="T15" fmla="*/ 1 h 20"/>
                <a:gd name="T16" fmla="*/ 12 w 21"/>
                <a:gd name="T17" fmla="*/ 3 h 20"/>
                <a:gd name="T18" fmla="*/ 10 w 21"/>
                <a:gd name="T19" fmla="*/ 2 h 20"/>
                <a:gd name="T20" fmla="*/ 10 w 21"/>
                <a:gd name="T21" fmla="*/ 1 h 20"/>
                <a:gd name="T22" fmla="*/ 8 w 21"/>
                <a:gd name="T23" fmla="*/ 0 h 20"/>
                <a:gd name="T24" fmla="*/ 7 w 21"/>
                <a:gd name="T25" fmla="*/ 0 h 20"/>
                <a:gd name="T26" fmla="*/ 6 w 21"/>
                <a:gd name="T27" fmla="*/ 2 h 20"/>
                <a:gd name="T28" fmla="*/ 6 w 21"/>
                <a:gd name="T29" fmla="*/ 3 h 20"/>
                <a:gd name="T30" fmla="*/ 5 w 21"/>
                <a:gd name="T31" fmla="*/ 4 h 20"/>
                <a:gd name="T32" fmla="*/ 4 w 21"/>
                <a:gd name="T33" fmla="*/ 4 h 20"/>
                <a:gd name="T34" fmla="*/ 2 w 21"/>
                <a:gd name="T35" fmla="*/ 4 h 20"/>
                <a:gd name="T36" fmla="*/ 1 w 21"/>
                <a:gd name="T37" fmla="*/ 5 h 20"/>
                <a:gd name="T38" fmla="*/ 1 w 21"/>
                <a:gd name="T39" fmla="*/ 7 h 20"/>
                <a:gd name="T40" fmla="*/ 2 w 21"/>
                <a:gd name="T41" fmla="*/ 8 h 20"/>
                <a:gd name="T42" fmla="*/ 2 w 21"/>
                <a:gd name="T43" fmla="*/ 10 h 20"/>
                <a:gd name="T44" fmla="*/ 1 w 21"/>
                <a:gd name="T45" fmla="*/ 10 h 20"/>
                <a:gd name="T46" fmla="*/ 0 w 21"/>
                <a:gd name="T47" fmla="*/ 12 h 20"/>
                <a:gd name="T48" fmla="*/ 0 w 21"/>
                <a:gd name="T49" fmla="*/ 13 h 20"/>
                <a:gd name="T50" fmla="*/ 2 w 21"/>
                <a:gd name="T51" fmla="*/ 14 h 20"/>
                <a:gd name="T52" fmla="*/ 3 w 21"/>
                <a:gd name="T53" fmla="*/ 14 h 20"/>
                <a:gd name="T54" fmla="*/ 4 w 21"/>
                <a:gd name="T55" fmla="*/ 15 h 20"/>
                <a:gd name="T56" fmla="*/ 4 w 21"/>
                <a:gd name="T57" fmla="*/ 17 h 20"/>
                <a:gd name="T58" fmla="*/ 4 w 21"/>
                <a:gd name="T59" fmla="*/ 19 h 20"/>
                <a:gd name="T60" fmla="*/ 5 w 21"/>
                <a:gd name="T61" fmla="*/ 19 h 20"/>
                <a:gd name="T62" fmla="*/ 7 w 21"/>
                <a:gd name="T63" fmla="*/ 19 h 20"/>
                <a:gd name="T64" fmla="*/ 8 w 21"/>
                <a:gd name="T65" fmla="*/ 18 h 20"/>
                <a:gd name="T66" fmla="*/ 10 w 21"/>
                <a:gd name="T67" fmla="*/ 18 h 20"/>
                <a:gd name="T68" fmla="*/ 10 w 21"/>
                <a:gd name="T69" fmla="*/ 19 h 20"/>
                <a:gd name="T70" fmla="*/ 12 w 21"/>
                <a:gd name="T71" fmla="*/ 20 h 20"/>
                <a:gd name="T72" fmla="*/ 13 w 21"/>
                <a:gd name="T73" fmla="*/ 20 h 20"/>
                <a:gd name="T74" fmla="*/ 14 w 21"/>
                <a:gd name="T75" fmla="*/ 18 h 20"/>
                <a:gd name="T76" fmla="*/ 14 w 21"/>
                <a:gd name="T77" fmla="*/ 17 h 20"/>
                <a:gd name="T78" fmla="*/ 15 w 21"/>
                <a:gd name="T79" fmla="*/ 16 h 20"/>
                <a:gd name="T80" fmla="*/ 17 w 21"/>
                <a:gd name="T81" fmla="*/ 17 h 20"/>
                <a:gd name="T82" fmla="*/ 19 w 21"/>
                <a:gd name="T83" fmla="*/ 16 h 20"/>
                <a:gd name="T84" fmla="*/ 19 w 21"/>
                <a:gd name="T85" fmla="*/ 15 h 20"/>
                <a:gd name="T86" fmla="*/ 19 w 21"/>
                <a:gd name="T87" fmla="*/ 13 h 20"/>
                <a:gd name="T88" fmla="*/ 18 w 21"/>
                <a:gd name="T89" fmla="*/ 12 h 20"/>
                <a:gd name="T90" fmla="*/ 18 w 21"/>
                <a:gd name="T91" fmla="*/ 10 h 20"/>
                <a:gd name="T92" fmla="*/ 19 w 21"/>
                <a:gd name="T93" fmla="*/ 10 h 20"/>
                <a:gd name="T94" fmla="*/ 20 w 21"/>
                <a:gd name="T95" fmla="*/ 8 h 20"/>
                <a:gd name="T96" fmla="*/ 20 w 21"/>
                <a:gd name="T97" fmla="*/ 7 h 20"/>
                <a:gd name="T98" fmla="*/ 11 w 21"/>
                <a:gd name="T99" fmla="*/ 14 h 20"/>
                <a:gd name="T100" fmla="*/ 6 w 21"/>
                <a:gd name="T101" fmla="*/ 11 h 20"/>
                <a:gd name="T102" fmla="*/ 9 w 21"/>
                <a:gd name="T103" fmla="*/ 6 h 20"/>
                <a:gd name="T104" fmla="*/ 14 w 21"/>
                <a:gd name="T105" fmla="*/ 9 h 20"/>
                <a:gd name="T106" fmla="*/ 11 w 21"/>
                <a:gd name="T10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0">
                  <a:moveTo>
                    <a:pt x="20" y="7"/>
                  </a:moveTo>
                  <a:cubicBezTo>
                    <a:pt x="20" y="6"/>
                    <a:pt x="19" y="6"/>
                    <a:pt x="18" y="6"/>
                  </a:cubicBezTo>
                  <a:cubicBezTo>
                    <a:pt x="17" y="6"/>
                    <a:pt x="17" y="6"/>
                    <a:pt x="17" y="6"/>
                  </a:cubicBezTo>
                  <a:cubicBezTo>
                    <a:pt x="16" y="6"/>
                    <a:pt x="16" y="5"/>
                    <a:pt x="16" y="5"/>
                  </a:cubicBezTo>
                  <a:cubicBezTo>
                    <a:pt x="17" y="4"/>
                    <a:pt x="17" y="4"/>
                    <a:pt x="17" y="4"/>
                  </a:cubicBezTo>
                  <a:cubicBezTo>
                    <a:pt x="17" y="3"/>
                    <a:pt x="17" y="2"/>
                    <a:pt x="16" y="2"/>
                  </a:cubicBezTo>
                  <a:cubicBezTo>
                    <a:pt x="15" y="1"/>
                    <a:pt x="15" y="1"/>
                    <a:pt x="15" y="1"/>
                  </a:cubicBezTo>
                  <a:cubicBezTo>
                    <a:pt x="14" y="0"/>
                    <a:pt x="13" y="1"/>
                    <a:pt x="13" y="1"/>
                  </a:cubicBezTo>
                  <a:cubicBezTo>
                    <a:pt x="12" y="3"/>
                    <a:pt x="12" y="3"/>
                    <a:pt x="12" y="3"/>
                  </a:cubicBezTo>
                  <a:cubicBezTo>
                    <a:pt x="11" y="2"/>
                    <a:pt x="11" y="2"/>
                    <a:pt x="10" y="2"/>
                  </a:cubicBezTo>
                  <a:cubicBezTo>
                    <a:pt x="10" y="1"/>
                    <a:pt x="10" y="1"/>
                    <a:pt x="10" y="1"/>
                  </a:cubicBezTo>
                  <a:cubicBezTo>
                    <a:pt x="10" y="0"/>
                    <a:pt x="9" y="0"/>
                    <a:pt x="8" y="0"/>
                  </a:cubicBezTo>
                  <a:cubicBezTo>
                    <a:pt x="7" y="0"/>
                    <a:pt x="7" y="0"/>
                    <a:pt x="7" y="0"/>
                  </a:cubicBezTo>
                  <a:cubicBezTo>
                    <a:pt x="6" y="0"/>
                    <a:pt x="6" y="1"/>
                    <a:pt x="6" y="2"/>
                  </a:cubicBezTo>
                  <a:cubicBezTo>
                    <a:pt x="6" y="3"/>
                    <a:pt x="6" y="3"/>
                    <a:pt x="6" y="3"/>
                  </a:cubicBezTo>
                  <a:cubicBezTo>
                    <a:pt x="6" y="4"/>
                    <a:pt x="5" y="4"/>
                    <a:pt x="5" y="4"/>
                  </a:cubicBezTo>
                  <a:cubicBezTo>
                    <a:pt x="4" y="4"/>
                    <a:pt x="4" y="4"/>
                    <a:pt x="4" y="4"/>
                  </a:cubicBezTo>
                  <a:cubicBezTo>
                    <a:pt x="3" y="3"/>
                    <a:pt x="2" y="3"/>
                    <a:pt x="2" y="4"/>
                  </a:cubicBezTo>
                  <a:cubicBezTo>
                    <a:pt x="1" y="5"/>
                    <a:pt x="1" y="5"/>
                    <a:pt x="1" y="5"/>
                  </a:cubicBezTo>
                  <a:cubicBezTo>
                    <a:pt x="0" y="6"/>
                    <a:pt x="1" y="7"/>
                    <a:pt x="1" y="7"/>
                  </a:cubicBezTo>
                  <a:cubicBezTo>
                    <a:pt x="2" y="8"/>
                    <a:pt x="2" y="8"/>
                    <a:pt x="2" y="8"/>
                  </a:cubicBezTo>
                  <a:cubicBezTo>
                    <a:pt x="2" y="9"/>
                    <a:pt x="2" y="9"/>
                    <a:pt x="2" y="10"/>
                  </a:cubicBezTo>
                  <a:cubicBezTo>
                    <a:pt x="1" y="10"/>
                    <a:pt x="1" y="10"/>
                    <a:pt x="1" y="10"/>
                  </a:cubicBezTo>
                  <a:cubicBezTo>
                    <a:pt x="0" y="10"/>
                    <a:pt x="0" y="11"/>
                    <a:pt x="0" y="12"/>
                  </a:cubicBezTo>
                  <a:cubicBezTo>
                    <a:pt x="0" y="13"/>
                    <a:pt x="0" y="13"/>
                    <a:pt x="0" y="13"/>
                  </a:cubicBezTo>
                  <a:cubicBezTo>
                    <a:pt x="0" y="14"/>
                    <a:pt x="1" y="15"/>
                    <a:pt x="2" y="14"/>
                  </a:cubicBezTo>
                  <a:cubicBezTo>
                    <a:pt x="3" y="14"/>
                    <a:pt x="3" y="14"/>
                    <a:pt x="3" y="14"/>
                  </a:cubicBezTo>
                  <a:cubicBezTo>
                    <a:pt x="3" y="15"/>
                    <a:pt x="4" y="15"/>
                    <a:pt x="4" y="15"/>
                  </a:cubicBezTo>
                  <a:cubicBezTo>
                    <a:pt x="4" y="17"/>
                    <a:pt x="4" y="17"/>
                    <a:pt x="4" y="17"/>
                  </a:cubicBezTo>
                  <a:cubicBezTo>
                    <a:pt x="3" y="17"/>
                    <a:pt x="3" y="18"/>
                    <a:pt x="4" y="19"/>
                  </a:cubicBezTo>
                  <a:cubicBezTo>
                    <a:pt x="5" y="19"/>
                    <a:pt x="5" y="19"/>
                    <a:pt x="5" y="19"/>
                  </a:cubicBezTo>
                  <a:cubicBezTo>
                    <a:pt x="6" y="20"/>
                    <a:pt x="7" y="20"/>
                    <a:pt x="7" y="19"/>
                  </a:cubicBezTo>
                  <a:cubicBezTo>
                    <a:pt x="8" y="18"/>
                    <a:pt x="8" y="18"/>
                    <a:pt x="8" y="18"/>
                  </a:cubicBezTo>
                  <a:cubicBezTo>
                    <a:pt x="9" y="18"/>
                    <a:pt x="9" y="18"/>
                    <a:pt x="10" y="18"/>
                  </a:cubicBezTo>
                  <a:cubicBezTo>
                    <a:pt x="10" y="19"/>
                    <a:pt x="10" y="19"/>
                    <a:pt x="10" y="19"/>
                  </a:cubicBezTo>
                  <a:cubicBezTo>
                    <a:pt x="10" y="20"/>
                    <a:pt x="11" y="20"/>
                    <a:pt x="12" y="20"/>
                  </a:cubicBezTo>
                  <a:cubicBezTo>
                    <a:pt x="13" y="20"/>
                    <a:pt x="13" y="20"/>
                    <a:pt x="13" y="20"/>
                  </a:cubicBezTo>
                  <a:cubicBezTo>
                    <a:pt x="14" y="20"/>
                    <a:pt x="15" y="19"/>
                    <a:pt x="14" y="18"/>
                  </a:cubicBezTo>
                  <a:cubicBezTo>
                    <a:pt x="14" y="17"/>
                    <a:pt x="14" y="17"/>
                    <a:pt x="14" y="17"/>
                  </a:cubicBezTo>
                  <a:cubicBezTo>
                    <a:pt x="15" y="16"/>
                    <a:pt x="15" y="16"/>
                    <a:pt x="15" y="16"/>
                  </a:cubicBezTo>
                  <a:cubicBezTo>
                    <a:pt x="17" y="17"/>
                    <a:pt x="17" y="17"/>
                    <a:pt x="17" y="17"/>
                  </a:cubicBezTo>
                  <a:cubicBezTo>
                    <a:pt x="17" y="17"/>
                    <a:pt x="18" y="17"/>
                    <a:pt x="19" y="16"/>
                  </a:cubicBezTo>
                  <a:cubicBezTo>
                    <a:pt x="19" y="15"/>
                    <a:pt x="19" y="15"/>
                    <a:pt x="19" y="15"/>
                  </a:cubicBezTo>
                  <a:cubicBezTo>
                    <a:pt x="20" y="14"/>
                    <a:pt x="20" y="13"/>
                    <a:pt x="19" y="13"/>
                  </a:cubicBezTo>
                  <a:cubicBezTo>
                    <a:pt x="18" y="12"/>
                    <a:pt x="18" y="12"/>
                    <a:pt x="18" y="12"/>
                  </a:cubicBezTo>
                  <a:cubicBezTo>
                    <a:pt x="18" y="11"/>
                    <a:pt x="18" y="11"/>
                    <a:pt x="18" y="10"/>
                  </a:cubicBezTo>
                  <a:cubicBezTo>
                    <a:pt x="19" y="10"/>
                    <a:pt x="19" y="10"/>
                    <a:pt x="19" y="10"/>
                  </a:cubicBezTo>
                  <a:cubicBezTo>
                    <a:pt x="20" y="10"/>
                    <a:pt x="21" y="9"/>
                    <a:pt x="20" y="8"/>
                  </a:cubicBezTo>
                  <a:lnTo>
                    <a:pt x="20" y="7"/>
                  </a:lnTo>
                  <a:close/>
                  <a:moveTo>
                    <a:pt x="11" y="14"/>
                  </a:moveTo>
                  <a:cubicBezTo>
                    <a:pt x="9" y="14"/>
                    <a:pt x="7" y="13"/>
                    <a:pt x="6" y="11"/>
                  </a:cubicBezTo>
                  <a:cubicBezTo>
                    <a:pt x="6" y="9"/>
                    <a:pt x="7" y="7"/>
                    <a:pt x="9" y="6"/>
                  </a:cubicBezTo>
                  <a:cubicBezTo>
                    <a:pt x="11" y="6"/>
                    <a:pt x="13" y="7"/>
                    <a:pt x="14" y="9"/>
                  </a:cubicBezTo>
                  <a:cubicBezTo>
                    <a:pt x="14" y="11"/>
                    <a:pt x="13" y="13"/>
                    <a:pt x="11" y="14"/>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4" name="Freeform 231"/>
            <p:cNvSpPr/>
            <p:nvPr>
              <p:custDataLst>
                <p:tags r:id="rId227"/>
              </p:custDataLst>
            </p:nvPr>
          </p:nvSpPr>
          <p:spPr bwMode="auto">
            <a:xfrm>
              <a:off x="1160860" y="2329060"/>
              <a:ext cx="86915" cy="88106"/>
            </a:xfrm>
            <a:custGeom>
              <a:avLst/>
              <a:gdLst>
                <a:gd name="T0" fmla="*/ 0 w 73"/>
                <a:gd name="T1" fmla="*/ 28 h 74"/>
                <a:gd name="T2" fmla="*/ 2 w 73"/>
                <a:gd name="T3" fmla="*/ 56 h 74"/>
                <a:gd name="T4" fmla="*/ 26 w 73"/>
                <a:gd name="T5" fmla="*/ 74 h 74"/>
                <a:gd name="T6" fmla="*/ 54 w 73"/>
                <a:gd name="T7" fmla="*/ 72 h 74"/>
                <a:gd name="T8" fmla="*/ 73 w 73"/>
                <a:gd name="T9" fmla="*/ 48 h 74"/>
                <a:gd name="T10" fmla="*/ 69 w 73"/>
                <a:gd name="T11" fmla="*/ 20 h 74"/>
                <a:gd name="T12" fmla="*/ 45 w 73"/>
                <a:gd name="T13" fmla="*/ 0 h 74"/>
                <a:gd name="T14" fmla="*/ 17 w 73"/>
                <a:gd name="T15" fmla="*/ 5 h 74"/>
                <a:gd name="T16" fmla="*/ 0 w 73"/>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28"/>
                  </a:moveTo>
                  <a:lnTo>
                    <a:pt x="2" y="56"/>
                  </a:lnTo>
                  <a:lnTo>
                    <a:pt x="26" y="74"/>
                  </a:lnTo>
                  <a:lnTo>
                    <a:pt x="54" y="72"/>
                  </a:lnTo>
                  <a:lnTo>
                    <a:pt x="73" y="48"/>
                  </a:lnTo>
                  <a:lnTo>
                    <a:pt x="69" y="20"/>
                  </a:lnTo>
                  <a:lnTo>
                    <a:pt x="45" y="0"/>
                  </a:lnTo>
                  <a:lnTo>
                    <a:pt x="17" y="5"/>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5" name="Freeform 232"/>
            <p:cNvSpPr/>
            <p:nvPr>
              <p:custDataLst>
                <p:tags r:id="rId228"/>
              </p:custDataLst>
            </p:nvPr>
          </p:nvSpPr>
          <p:spPr bwMode="auto">
            <a:xfrm>
              <a:off x="1008459" y="2213568"/>
              <a:ext cx="254794" cy="228600"/>
            </a:xfrm>
            <a:custGeom>
              <a:avLst/>
              <a:gdLst>
                <a:gd name="T0" fmla="*/ 46 w 99"/>
                <a:gd name="T1" fmla="*/ 84 h 89"/>
                <a:gd name="T2" fmla="*/ 69 w 99"/>
                <a:gd name="T3" fmla="*/ 89 h 89"/>
                <a:gd name="T4" fmla="*/ 70 w 99"/>
                <a:gd name="T5" fmla="*/ 87 h 89"/>
                <a:gd name="T6" fmla="*/ 54 w 99"/>
                <a:gd name="T7" fmla="*/ 75 h 89"/>
                <a:gd name="T8" fmla="*/ 52 w 99"/>
                <a:gd name="T9" fmla="*/ 56 h 89"/>
                <a:gd name="T10" fmla="*/ 56 w 99"/>
                <a:gd name="T11" fmla="*/ 50 h 89"/>
                <a:gd name="T12" fmla="*/ 59 w 99"/>
                <a:gd name="T13" fmla="*/ 46 h 89"/>
                <a:gd name="T14" fmla="*/ 63 w 99"/>
                <a:gd name="T15" fmla="*/ 41 h 89"/>
                <a:gd name="T16" fmla="*/ 82 w 99"/>
                <a:gd name="T17" fmla="*/ 39 h 89"/>
                <a:gd name="T18" fmla="*/ 98 w 99"/>
                <a:gd name="T19" fmla="*/ 51 h 89"/>
                <a:gd name="T20" fmla="*/ 99 w 99"/>
                <a:gd name="T21" fmla="*/ 49 h 89"/>
                <a:gd name="T22" fmla="*/ 89 w 99"/>
                <a:gd name="T23" fmla="*/ 29 h 89"/>
                <a:gd name="T24" fmla="*/ 44 w 99"/>
                <a:gd name="T25" fmla="*/ 20 h 89"/>
                <a:gd name="T26" fmla="*/ 20 w 99"/>
                <a:gd name="T27" fmla="*/ 2 h 89"/>
                <a:gd name="T28" fmla="*/ 12 w 99"/>
                <a:gd name="T29" fmla="*/ 4 h 89"/>
                <a:gd name="T30" fmla="*/ 2 w 99"/>
                <a:gd name="T31" fmla="*/ 16 h 89"/>
                <a:gd name="T32" fmla="*/ 3 w 99"/>
                <a:gd name="T33" fmla="*/ 24 h 89"/>
                <a:gd name="T34" fmla="*/ 27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9" y="89"/>
                    <a:pt x="69" y="89"/>
                    <a:pt x="69" y="89"/>
                  </a:cubicBezTo>
                  <a:cubicBezTo>
                    <a:pt x="70" y="87"/>
                    <a:pt x="70" y="87"/>
                    <a:pt x="70" y="87"/>
                  </a:cubicBezTo>
                  <a:cubicBezTo>
                    <a:pt x="54" y="75"/>
                    <a:pt x="54" y="75"/>
                    <a:pt x="54" y="75"/>
                  </a:cubicBezTo>
                  <a:cubicBezTo>
                    <a:pt x="52" y="56"/>
                    <a:pt x="52" y="56"/>
                    <a:pt x="52" y="56"/>
                  </a:cubicBezTo>
                  <a:cubicBezTo>
                    <a:pt x="56" y="50"/>
                    <a:pt x="56" y="50"/>
                    <a:pt x="56" y="50"/>
                  </a:cubicBezTo>
                  <a:cubicBezTo>
                    <a:pt x="59" y="46"/>
                    <a:pt x="59" y="46"/>
                    <a:pt x="59" y="46"/>
                  </a:cubicBezTo>
                  <a:cubicBezTo>
                    <a:pt x="63" y="41"/>
                    <a:pt x="63" y="41"/>
                    <a:pt x="63" y="41"/>
                  </a:cubicBezTo>
                  <a:cubicBezTo>
                    <a:pt x="82" y="39"/>
                    <a:pt x="82" y="39"/>
                    <a:pt x="82" y="39"/>
                  </a:cubicBezTo>
                  <a:cubicBezTo>
                    <a:pt x="98" y="51"/>
                    <a:pt x="98" y="51"/>
                    <a:pt x="98" y="51"/>
                  </a:cubicBezTo>
                  <a:cubicBezTo>
                    <a:pt x="99" y="49"/>
                    <a:pt x="99" y="49"/>
                    <a:pt x="99" y="49"/>
                  </a:cubicBezTo>
                  <a:cubicBezTo>
                    <a:pt x="89" y="29"/>
                    <a:pt x="89" y="29"/>
                    <a:pt x="89" y="29"/>
                  </a:cubicBezTo>
                  <a:cubicBezTo>
                    <a:pt x="89" y="29"/>
                    <a:pt x="73" y="3"/>
                    <a:pt x="44" y="20"/>
                  </a:cubicBezTo>
                  <a:cubicBezTo>
                    <a:pt x="20" y="2"/>
                    <a:pt x="20" y="2"/>
                    <a:pt x="20" y="2"/>
                  </a:cubicBezTo>
                  <a:cubicBezTo>
                    <a:pt x="18" y="0"/>
                    <a:pt x="14" y="1"/>
                    <a:pt x="12" y="4"/>
                  </a:cubicBezTo>
                  <a:cubicBezTo>
                    <a:pt x="2" y="16"/>
                    <a:pt x="2" y="16"/>
                    <a:pt x="2" y="16"/>
                  </a:cubicBezTo>
                  <a:cubicBezTo>
                    <a:pt x="0" y="18"/>
                    <a:pt x="1" y="22"/>
                    <a:pt x="3" y="24"/>
                  </a:cubicBezTo>
                  <a:cubicBezTo>
                    <a:pt x="27" y="42"/>
                    <a:pt x="27" y="42"/>
                    <a:pt x="27" y="42"/>
                  </a:cubicBezTo>
                  <a:cubicBezTo>
                    <a:pt x="18" y="75"/>
                    <a:pt x="46" y="84"/>
                    <a:pt x="46" y="8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6" name="Freeform 233"/>
            <p:cNvSpPr/>
            <p:nvPr>
              <p:custDataLst>
                <p:tags r:id="rId229"/>
              </p:custDataLst>
            </p:nvPr>
          </p:nvSpPr>
          <p:spPr bwMode="auto">
            <a:xfrm>
              <a:off x="3013472" y="1536103"/>
              <a:ext cx="88106" cy="88106"/>
            </a:xfrm>
            <a:custGeom>
              <a:avLst/>
              <a:gdLst>
                <a:gd name="T0" fmla="*/ 0 w 74"/>
                <a:gd name="T1" fmla="*/ 28 h 74"/>
                <a:gd name="T2" fmla="*/ 5 w 74"/>
                <a:gd name="T3" fmla="*/ 56 h 74"/>
                <a:gd name="T4" fmla="*/ 26 w 74"/>
                <a:gd name="T5" fmla="*/ 74 h 74"/>
                <a:gd name="T6" fmla="*/ 56 w 74"/>
                <a:gd name="T7" fmla="*/ 71 h 74"/>
                <a:gd name="T8" fmla="*/ 74 w 74"/>
                <a:gd name="T9" fmla="*/ 48 h 74"/>
                <a:gd name="T10" fmla="*/ 69 w 74"/>
                <a:gd name="T11" fmla="*/ 20 h 74"/>
                <a:gd name="T12" fmla="*/ 46 w 74"/>
                <a:gd name="T13" fmla="*/ 0 h 74"/>
                <a:gd name="T14" fmla="*/ 17 w 74"/>
                <a:gd name="T15" fmla="*/ 4 h 74"/>
                <a:gd name="T16" fmla="*/ 0 w 74"/>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0" y="28"/>
                  </a:moveTo>
                  <a:lnTo>
                    <a:pt x="5" y="56"/>
                  </a:lnTo>
                  <a:lnTo>
                    <a:pt x="26" y="74"/>
                  </a:lnTo>
                  <a:lnTo>
                    <a:pt x="56" y="71"/>
                  </a:lnTo>
                  <a:lnTo>
                    <a:pt x="74" y="48"/>
                  </a:lnTo>
                  <a:lnTo>
                    <a:pt x="69" y="20"/>
                  </a:lnTo>
                  <a:lnTo>
                    <a:pt x="46" y="0"/>
                  </a:lnTo>
                  <a:lnTo>
                    <a:pt x="17" y="4"/>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7" name="Freeform 234"/>
            <p:cNvSpPr/>
            <p:nvPr>
              <p:custDataLst>
                <p:tags r:id="rId230"/>
              </p:custDataLst>
            </p:nvPr>
          </p:nvSpPr>
          <p:spPr bwMode="auto">
            <a:xfrm>
              <a:off x="2864644" y="1420612"/>
              <a:ext cx="254794" cy="228600"/>
            </a:xfrm>
            <a:custGeom>
              <a:avLst/>
              <a:gdLst>
                <a:gd name="T0" fmla="*/ 46 w 99"/>
                <a:gd name="T1" fmla="*/ 84 h 89"/>
                <a:gd name="T2" fmla="*/ 68 w 99"/>
                <a:gd name="T3" fmla="*/ 89 h 89"/>
                <a:gd name="T4" fmla="*/ 69 w 99"/>
                <a:gd name="T5" fmla="*/ 87 h 89"/>
                <a:gd name="T6" fmla="*/ 53 w 99"/>
                <a:gd name="T7" fmla="*/ 75 h 89"/>
                <a:gd name="T8" fmla="*/ 51 w 99"/>
                <a:gd name="T9" fmla="*/ 56 h 89"/>
                <a:gd name="T10" fmla="*/ 55 w 99"/>
                <a:gd name="T11" fmla="*/ 50 h 89"/>
                <a:gd name="T12" fmla="*/ 58 w 99"/>
                <a:gd name="T13" fmla="*/ 46 h 89"/>
                <a:gd name="T14" fmla="*/ 62 w 99"/>
                <a:gd name="T15" fmla="*/ 41 h 89"/>
                <a:gd name="T16" fmla="*/ 81 w 99"/>
                <a:gd name="T17" fmla="*/ 39 h 89"/>
                <a:gd name="T18" fmla="*/ 97 w 99"/>
                <a:gd name="T19" fmla="*/ 51 h 89"/>
                <a:gd name="T20" fmla="*/ 99 w 99"/>
                <a:gd name="T21" fmla="*/ 49 h 89"/>
                <a:gd name="T22" fmla="*/ 88 w 99"/>
                <a:gd name="T23" fmla="*/ 29 h 89"/>
                <a:gd name="T24" fmla="*/ 43 w 99"/>
                <a:gd name="T25" fmla="*/ 20 h 89"/>
                <a:gd name="T26" fmla="*/ 19 w 99"/>
                <a:gd name="T27" fmla="*/ 2 h 89"/>
                <a:gd name="T28" fmla="*/ 11 w 99"/>
                <a:gd name="T29" fmla="*/ 3 h 89"/>
                <a:gd name="T30" fmla="*/ 2 w 99"/>
                <a:gd name="T31" fmla="*/ 16 h 89"/>
                <a:gd name="T32" fmla="*/ 3 w 99"/>
                <a:gd name="T33" fmla="*/ 24 h 89"/>
                <a:gd name="T34" fmla="*/ 26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8" y="89"/>
                    <a:pt x="68" y="89"/>
                    <a:pt x="68" y="89"/>
                  </a:cubicBezTo>
                  <a:cubicBezTo>
                    <a:pt x="69" y="87"/>
                    <a:pt x="69" y="87"/>
                    <a:pt x="69" y="87"/>
                  </a:cubicBezTo>
                  <a:cubicBezTo>
                    <a:pt x="53" y="75"/>
                    <a:pt x="53" y="75"/>
                    <a:pt x="53" y="75"/>
                  </a:cubicBezTo>
                  <a:cubicBezTo>
                    <a:pt x="51" y="56"/>
                    <a:pt x="51" y="56"/>
                    <a:pt x="51" y="56"/>
                  </a:cubicBezTo>
                  <a:cubicBezTo>
                    <a:pt x="55" y="50"/>
                    <a:pt x="55" y="50"/>
                    <a:pt x="55" y="50"/>
                  </a:cubicBezTo>
                  <a:cubicBezTo>
                    <a:pt x="58" y="46"/>
                    <a:pt x="58" y="46"/>
                    <a:pt x="58" y="46"/>
                  </a:cubicBezTo>
                  <a:cubicBezTo>
                    <a:pt x="62" y="41"/>
                    <a:pt x="62" y="41"/>
                    <a:pt x="62" y="41"/>
                  </a:cubicBezTo>
                  <a:cubicBezTo>
                    <a:pt x="81" y="39"/>
                    <a:pt x="81" y="39"/>
                    <a:pt x="81" y="39"/>
                  </a:cubicBezTo>
                  <a:cubicBezTo>
                    <a:pt x="97" y="51"/>
                    <a:pt x="97" y="51"/>
                    <a:pt x="97" y="51"/>
                  </a:cubicBezTo>
                  <a:cubicBezTo>
                    <a:pt x="99" y="49"/>
                    <a:pt x="99" y="49"/>
                    <a:pt x="99" y="49"/>
                  </a:cubicBezTo>
                  <a:cubicBezTo>
                    <a:pt x="88" y="29"/>
                    <a:pt x="88" y="29"/>
                    <a:pt x="88" y="29"/>
                  </a:cubicBezTo>
                  <a:cubicBezTo>
                    <a:pt x="88" y="29"/>
                    <a:pt x="73" y="3"/>
                    <a:pt x="43" y="20"/>
                  </a:cubicBezTo>
                  <a:cubicBezTo>
                    <a:pt x="19" y="2"/>
                    <a:pt x="19" y="2"/>
                    <a:pt x="19" y="2"/>
                  </a:cubicBezTo>
                  <a:cubicBezTo>
                    <a:pt x="17" y="0"/>
                    <a:pt x="13" y="1"/>
                    <a:pt x="11" y="3"/>
                  </a:cubicBezTo>
                  <a:cubicBezTo>
                    <a:pt x="2" y="16"/>
                    <a:pt x="2" y="16"/>
                    <a:pt x="2" y="16"/>
                  </a:cubicBezTo>
                  <a:cubicBezTo>
                    <a:pt x="0" y="18"/>
                    <a:pt x="0" y="22"/>
                    <a:pt x="3" y="24"/>
                  </a:cubicBezTo>
                  <a:cubicBezTo>
                    <a:pt x="26" y="42"/>
                    <a:pt x="26" y="42"/>
                    <a:pt x="26" y="42"/>
                  </a:cubicBezTo>
                  <a:cubicBezTo>
                    <a:pt x="17" y="75"/>
                    <a:pt x="46" y="84"/>
                    <a:pt x="46" y="84"/>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8" name="Freeform 235"/>
            <p:cNvSpPr>
              <a:spLocks noEditPoints="1"/>
            </p:cNvSpPr>
            <p:nvPr>
              <p:custDataLst>
                <p:tags r:id="rId231"/>
              </p:custDataLst>
            </p:nvPr>
          </p:nvSpPr>
          <p:spPr bwMode="auto">
            <a:xfrm>
              <a:off x="2647950" y="2632668"/>
              <a:ext cx="177403" cy="178594"/>
            </a:xfrm>
            <a:custGeom>
              <a:avLst/>
              <a:gdLst>
                <a:gd name="T0" fmla="*/ 2 w 69"/>
                <a:gd name="T1" fmla="*/ 30 h 69"/>
                <a:gd name="T2" fmla="*/ 67 w 69"/>
                <a:gd name="T3" fmla="*/ 39 h 69"/>
                <a:gd name="T4" fmla="*/ 53 w 69"/>
                <a:gd name="T5" fmla="*/ 55 h 69"/>
                <a:gd name="T6" fmla="*/ 47 w 69"/>
                <a:gd name="T7" fmla="*/ 52 h 69"/>
                <a:gd name="T8" fmla="*/ 49 w 69"/>
                <a:gd name="T9" fmla="*/ 58 h 69"/>
                <a:gd name="T10" fmla="*/ 42 w 69"/>
                <a:gd name="T11" fmla="*/ 58 h 69"/>
                <a:gd name="T12" fmla="*/ 39 w 69"/>
                <a:gd name="T13" fmla="*/ 58 h 69"/>
                <a:gd name="T14" fmla="*/ 33 w 69"/>
                <a:gd name="T15" fmla="*/ 62 h 69"/>
                <a:gd name="T16" fmla="*/ 31 w 69"/>
                <a:gd name="T17" fmla="*/ 56 h 69"/>
                <a:gd name="T18" fmla="*/ 28 w 69"/>
                <a:gd name="T19" fmla="*/ 61 h 69"/>
                <a:gd name="T20" fmla="*/ 23 w 69"/>
                <a:gd name="T21" fmla="*/ 56 h 69"/>
                <a:gd name="T22" fmla="*/ 21 w 69"/>
                <a:gd name="T23" fmla="*/ 55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8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8 h 69"/>
                <a:gd name="T78" fmla="*/ 61 w 69"/>
                <a:gd name="T79" fmla="*/ 41 h 69"/>
                <a:gd name="T80" fmla="*/ 56 w 69"/>
                <a:gd name="T81" fmla="*/ 46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8"/>
                    <a:pt x="12" y="64"/>
                    <a:pt x="30" y="67"/>
                  </a:cubicBezTo>
                  <a:cubicBezTo>
                    <a:pt x="47" y="69"/>
                    <a:pt x="64" y="57"/>
                    <a:pt x="67" y="39"/>
                  </a:cubicBezTo>
                  <a:cubicBezTo>
                    <a:pt x="69" y="22"/>
                    <a:pt x="57" y="5"/>
                    <a:pt x="39" y="2"/>
                  </a:cubicBezTo>
                  <a:close/>
                  <a:moveTo>
                    <a:pt x="53" y="55"/>
                  </a:moveTo>
                  <a:cubicBezTo>
                    <a:pt x="50" y="52"/>
                    <a:pt x="50" y="52"/>
                    <a:pt x="50" y="52"/>
                  </a:cubicBezTo>
                  <a:cubicBezTo>
                    <a:pt x="50" y="51"/>
                    <a:pt x="48" y="51"/>
                    <a:pt x="47" y="52"/>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7"/>
                  </a:cubicBezTo>
                  <a:cubicBezTo>
                    <a:pt x="39" y="57"/>
                    <a:pt x="39" y="58"/>
                    <a:pt x="39" y="58"/>
                  </a:cubicBezTo>
                  <a:cubicBezTo>
                    <a:pt x="40" y="62"/>
                    <a:pt x="40" y="62"/>
                    <a:pt x="40" y="62"/>
                  </a:cubicBezTo>
                  <a:cubicBezTo>
                    <a:pt x="37" y="62"/>
                    <a:pt x="35" y="62"/>
                    <a:pt x="33" y="62"/>
                  </a:cubicBezTo>
                  <a:cubicBezTo>
                    <a:pt x="33" y="58"/>
                    <a:pt x="33" y="58"/>
                    <a:pt x="33" y="58"/>
                  </a:cubicBezTo>
                  <a:cubicBezTo>
                    <a:pt x="33" y="57"/>
                    <a:pt x="33" y="56"/>
                    <a:pt x="31" y="56"/>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5"/>
                    <a:pt x="23" y="54"/>
                  </a:cubicBezTo>
                  <a:cubicBezTo>
                    <a:pt x="22" y="54"/>
                    <a:pt x="21" y="54"/>
                    <a:pt x="21" y="55"/>
                  </a:cubicBezTo>
                  <a:cubicBezTo>
                    <a:pt x="19" y="58"/>
                    <a:pt x="19" y="58"/>
                    <a:pt x="19" y="58"/>
                  </a:cubicBezTo>
                  <a:cubicBezTo>
                    <a:pt x="17" y="56"/>
                    <a:pt x="15" y="55"/>
                    <a:pt x="14" y="53"/>
                  </a:cubicBezTo>
                  <a:cubicBezTo>
                    <a:pt x="17" y="50"/>
                    <a:pt x="17" y="50"/>
                    <a:pt x="17" y="50"/>
                  </a:cubicBezTo>
                  <a:cubicBezTo>
                    <a:pt x="18" y="50"/>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8"/>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3"/>
                    <a:pt x="15" y="22"/>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3"/>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2"/>
                  </a:cubicBezTo>
                  <a:cubicBezTo>
                    <a:pt x="41" y="8"/>
                    <a:pt x="41" y="8"/>
                    <a:pt x="41" y="8"/>
                  </a:cubicBezTo>
                  <a:cubicBezTo>
                    <a:pt x="43" y="8"/>
                    <a:pt x="45" y="9"/>
                    <a:pt x="47" y="10"/>
                  </a:cubicBezTo>
                  <a:cubicBezTo>
                    <a:pt x="46" y="13"/>
                    <a:pt x="46" y="13"/>
                    <a:pt x="46" y="13"/>
                  </a:cubicBezTo>
                  <a:cubicBezTo>
                    <a:pt x="45" y="14"/>
                    <a:pt x="45" y="15"/>
                    <a:pt x="46" y="15"/>
                  </a:cubicBezTo>
                  <a:cubicBezTo>
                    <a:pt x="47" y="16"/>
                    <a:pt x="48" y="15"/>
                    <a:pt x="48" y="15"/>
                  </a:cubicBezTo>
                  <a:cubicBezTo>
                    <a:pt x="50" y="12"/>
                    <a:pt x="50" y="12"/>
                    <a:pt x="50" y="12"/>
                  </a:cubicBezTo>
                  <a:cubicBezTo>
                    <a:pt x="52" y="13"/>
                    <a:pt x="54" y="15"/>
                    <a:pt x="55" y="16"/>
                  </a:cubicBezTo>
                  <a:cubicBezTo>
                    <a:pt x="52" y="19"/>
                    <a:pt x="52" y="19"/>
                    <a:pt x="52" y="19"/>
                  </a:cubicBezTo>
                  <a:cubicBezTo>
                    <a:pt x="51" y="20"/>
                    <a:pt x="51" y="21"/>
                    <a:pt x="52" y="22"/>
                  </a:cubicBezTo>
                  <a:cubicBezTo>
                    <a:pt x="52" y="23"/>
                    <a:pt x="54" y="23"/>
                    <a:pt x="55" y="22"/>
                  </a:cubicBezTo>
                  <a:cubicBezTo>
                    <a:pt x="58" y="20"/>
                    <a:pt x="58" y="20"/>
                    <a:pt x="58" y="20"/>
                  </a:cubicBezTo>
                  <a:cubicBezTo>
                    <a:pt x="59" y="22"/>
                    <a:pt x="60" y="24"/>
                    <a:pt x="61" y="27"/>
                  </a:cubicBezTo>
                  <a:cubicBezTo>
                    <a:pt x="58" y="27"/>
                    <a:pt x="58" y="27"/>
                    <a:pt x="58" y="27"/>
                  </a:cubicBezTo>
                  <a:cubicBezTo>
                    <a:pt x="57" y="28"/>
                    <a:pt x="56" y="29"/>
                    <a:pt x="56" y="29"/>
                  </a:cubicBezTo>
                  <a:cubicBezTo>
                    <a:pt x="57" y="30"/>
                    <a:pt x="57" y="31"/>
                    <a:pt x="58" y="30"/>
                  </a:cubicBezTo>
                  <a:cubicBezTo>
                    <a:pt x="62" y="30"/>
                    <a:pt x="62" y="30"/>
                    <a:pt x="62" y="30"/>
                  </a:cubicBezTo>
                  <a:cubicBezTo>
                    <a:pt x="62" y="32"/>
                    <a:pt x="62" y="34"/>
                    <a:pt x="62" y="36"/>
                  </a:cubicBezTo>
                  <a:cubicBezTo>
                    <a:pt x="58" y="36"/>
                    <a:pt x="58" y="36"/>
                    <a:pt x="58" y="36"/>
                  </a:cubicBezTo>
                  <a:cubicBezTo>
                    <a:pt x="57" y="36"/>
                    <a:pt x="56" y="36"/>
                    <a:pt x="56" y="38"/>
                  </a:cubicBezTo>
                  <a:cubicBezTo>
                    <a:pt x="55" y="39"/>
                    <a:pt x="56" y="40"/>
                    <a:pt x="57" y="40"/>
                  </a:cubicBezTo>
                  <a:cubicBezTo>
                    <a:pt x="61" y="41"/>
                    <a:pt x="61" y="41"/>
                    <a:pt x="61" y="41"/>
                  </a:cubicBezTo>
                  <a:cubicBezTo>
                    <a:pt x="61" y="43"/>
                    <a:pt x="60" y="45"/>
                    <a:pt x="59" y="47"/>
                  </a:cubicBezTo>
                  <a:cubicBezTo>
                    <a:pt x="56" y="46"/>
                    <a:pt x="56" y="46"/>
                    <a:pt x="56" y="46"/>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9" name="Freeform 236"/>
            <p:cNvSpPr/>
            <p:nvPr>
              <p:custDataLst>
                <p:tags r:id="rId232"/>
              </p:custDataLst>
            </p:nvPr>
          </p:nvSpPr>
          <p:spPr bwMode="auto">
            <a:xfrm>
              <a:off x="2722959" y="2671959"/>
              <a:ext cx="26194" cy="61913"/>
            </a:xfrm>
            <a:custGeom>
              <a:avLst/>
              <a:gdLst>
                <a:gd name="T0" fmla="*/ 8 w 10"/>
                <a:gd name="T1" fmla="*/ 15 h 24"/>
                <a:gd name="T2" fmla="*/ 10 w 10"/>
                <a:gd name="T3" fmla="*/ 2 h 24"/>
                <a:gd name="T4" fmla="*/ 8 w 10"/>
                <a:gd name="T5" fmla="*/ 0 h 24"/>
                <a:gd name="T6" fmla="*/ 6 w 10"/>
                <a:gd name="T7" fmla="*/ 2 h 24"/>
                <a:gd name="T8" fmla="*/ 5 w 10"/>
                <a:gd name="T9" fmla="*/ 15 h 24"/>
                <a:gd name="T10" fmla="*/ 1 w 10"/>
                <a:gd name="T11" fmla="*/ 19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1"/>
                    <a:pt x="8" y="0"/>
                  </a:cubicBezTo>
                  <a:cubicBezTo>
                    <a:pt x="7" y="0"/>
                    <a:pt x="7" y="1"/>
                    <a:pt x="6" y="2"/>
                  </a:cubicBezTo>
                  <a:cubicBezTo>
                    <a:pt x="5" y="15"/>
                    <a:pt x="5" y="15"/>
                    <a:pt x="5" y="15"/>
                  </a:cubicBezTo>
                  <a:cubicBezTo>
                    <a:pt x="3" y="15"/>
                    <a:pt x="1" y="17"/>
                    <a:pt x="1" y="19"/>
                  </a:cubicBezTo>
                  <a:cubicBezTo>
                    <a:pt x="0" y="21"/>
                    <a:pt x="2" y="24"/>
                    <a:pt x="5" y="24"/>
                  </a:cubicBezTo>
                  <a:cubicBezTo>
                    <a:pt x="7" y="24"/>
                    <a:pt x="10" y="23"/>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0" name="Freeform 237"/>
            <p:cNvSpPr/>
            <p:nvPr>
              <p:custDataLst>
                <p:tags r:id="rId233"/>
              </p:custDataLst>
            </p:nvPr>
          </p:nvSpPr>
          <p:spPr bwMode="auto">
            <a:xfrm>
              <a:off x="2722959" y="2736253"/>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2"/>
                    <a:pt x="6" y="10"/>
                  </a:cubicBezTo>
                  <a:cubicBezTo>
                    <a:pt x="7" y="1"/>
                    <a:pt x="7" y="1"/>
                    <a:pt x="7" y="1"/>
                  </a:cubicBezTo>
                  <a:cubicBezTo>
                    <a:pt x="6" y="1"/>
                    <a:pt x="5" y="1"/>
                    <a:pt x="5" y="1"/>
                  </a:cubicBezTo>
                  <a:cubicBezTo>
                    <a:pt x="4" y="1"/>
                    <a:pt x="3" y="0"/>
                    <a:pt x="2"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1" name="Freeform 238"/>
            <p:cNvSpPr/>
            <p:nvPr>
              <p:custDataLst>
                <p:tags r:id="rId234"/>
              </p:custDataLst>
            </p:nvPr>
          </p:nvSpPr>
          <p:spPr bwMode="auto">
            <a:xfrm>
              <a:off x="2740819" y="2612428"/>
              <a:ext cx="17859" cy="33338"/>
            </a:xfrm>
            <a:custGeom>
              <a:avLst/>
              <a:gdLst>
                <a:gd name="T0" fmla="*/ 5 w 7"/>
                <a:gd name="T1" fmla="*/ 13 h 13"/>
                <a:gd name="T2" fmla="*/ 7 w 7"/>
                <a:gd name="T3" fmla="*/ 3 h 13"/>
                <a:gd name="T4" fmla="*/ 5 w 7"/>
                <a:gd name="T5" fmla="*/ 1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1"/>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2" name="Freeform 239"/>
            <p:cNvSpPr>
              <a:spLocks noEditPoints="1"/>
            </p:cNvSpPr>
            <p:nvPr>
              <p:custDataLst>
                <p:tags r:id="rId235"/>
              </p:custDataLst>
            </p:nvPr>
          </p:nvSpPr>
          <p:spPr bwMode="auto">
            <a:xfrm>
              <a:off x="2722959" y="2583853"/>
              <a:ext cx="61913" cy="5476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10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8"/>
                    <a:pt x="23" y="12"/>
                  </a:cubicBezTo>
                  <a:cubicBezTo>
                    <a:pt x="24" y="7"/>
                    <a:pt x="20" y="2"/>
                    <a:pt x="13" y="1"/>
                  </a:cubicBezTo>
                  <a:close/>
                  <a:moveTo>
                    <a:pt x="11" y="17"/>
                  </a:moveTo>
                  <a:cubicBezTo>
                    <a:pt x="7" y="16"/>
                    <a:pt x="4" y="13"/>
                    <a:pt x="4" y="10"/>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3" name="Freeform 240"/>
            <p:cNvSpPr>
              <a:spLocks noEditPoints="1"/>
            </p:cNvSpPr>
            <p:nvPr>
              <p:custDataLst>
                <p:tags r:id="rId236"/>
              </p:custDataLst>
            </p:nvPr>
          </p:nvSpPr>
          <p:spPr bwMode="auto">
            <a:xfrm>
              <a:off x="3323034" y="2592187"/>
              <a:ext cx="177403" cy="177404"/>
            </a:xfrm>
            <a:custGeom>
              <a:avLst/>
              <a:gdLst>
                <a:gd name="T0" fmla="*/ 2 w 69"/>
                <a:gd name="T1" fmla="*/ 30 h 69"/>
                <a:gd name="T2" fmla="*/ 67 w 69"/>
                <a:gd name="T3" fmla="*/ 39 h 69"/>
                <a:gd name="T4" fmla="*/ 53 w 69"/>
                <a:gd name="T5" fmla="*/ 55 h 69"/>
                <a:gd name="T6" fmla="*/ 47 w 69"/>
                <a:gd name="T7" fmla="*/ 51 h 69"/>
                <a:gd name="T8" fmla="*/ 49 w 69"/>
                <a:gd name="T9" fmla="*/ 58 h 69"/>
                <a:gd name="T10" fmla="*/ 42 w 69"/>
                <a:gd name="T11" fmla="*/ 58 h 69"/>
                <a:gd name="T12" fmla="*/ 39 w 69"/>
                <a:gd name="T13" fmla="*/ 58 h 69"/>
                <a:gd name="T14" fmla="*/ 33 w 69"/>
                <a:gd name="T15" fmla="*/ 62 h 69"/>
                <a:gd name="T16" fmla="*/ 31 w 69"/>
                <a:gd name="T17" fmla="*/ 55 h 69"/>
                <a:gd name="T18" fmla="*/ 28 w 69"/>
                <a:gd name="T19" fmla="*/ 61 h 69"/>
                <a:gd name="T20" fmla="*/ 23 w 69"/>
                <a:gd name="T21" fmla="*/ 56 h 69"/>
                <a:gd name="T22" fmla="*/ 21 w 69"/>
                <a:gd name="T23" fmla="*/ 54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7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7 h 69"/>
                <a:gd name="T78" fmla="*/ 61 w 69"/>
                <a:gd name="T79" fmla="*/ 41 h 69"/>
                <a:gd name="T80" fmla="*/ 56 w 69"/>
                <a:gd name="T81" fmla="*/ 45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7"/>
                    <a:pt x="12" y="64"/>
                    <a:pt x="30" y="67"/>
                  </a:cubicBezTo>
                  <a:cubicBezTo>
                    <a:pt x="47" y="69"/>
                    <a:pt x="64" y="57"/>
                    <a:pt x="67" y="39"/>
                  </a:cubicBezTo>
                  <a:cubicBezTo>
                    <a:pt x="69" y="21"/>
                    <a:pt x="57" y="5"/>
                    <a:pt x="39" y="2"/>
                  </a:cubicBezTo>
                  <a:close/>
                  <a:moveTo>
                    <a:pt x="53" y="55"/>
                  </a:moveTo>
                  <a:cubicBezTo>
                    <a:pt x="50" y="52"/>
                    <a:pt x="50" y="52"/>
                    <a:pt x="50" y="52"/>
                  </a:cubicBezTo>
                  <a:cubicBezTo>
                    <a:pt x="50" y="51"/>
                    <a:pt x="48" y="51"/>
                    <a:pt x="47" y="51"/>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6"/>
                  </a:cubicBezTo>
                  <a:cubicBezTo>
                    <a:pt x="39" y="57"/>
                    <a:pt x="39" y="57"/>
                    <a:pt x="39" y="58"/>
                  </a:cubicBezTo>
                  <a:cubicBezTo>
                    <a:pt x="40" y="62"/>
                    <a:pt x="40" y="62"/>
                    <a:pt x="40" y="62"/>
                  </a:cubicBezTo>
                  <a:cubicBezTo>
                    <a:pt x="37" y="62"/>
                    <a:pt x="35" y="62"/>
                    <a:pt x="33" y="62"/>
                  </a:cubicBezTo>
                  <a:cubicBezTo>
                    <a:pt x="33" y="58"/>
                    <a:pt x="33" y="58"/>
                    <a:pt x="33" y="58"/>
                  </a:cubicBezTo>
                  <a:cubicBezTo>
                    <a:pt x="33" y="57"/>
                    <a:pt x="33" y="56"/>
                    <a:pt x="31" y="55"/>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4"/>
                    <a:pt x="23" y="54"/>
                  </a:cubicBezTo>
                  <a:cubicBezTo>
                    <a:pt x="22" y="54"/>
                    <a:pt x="21" y="54"/>
                    <a:pt x="21" y="54"/>
                  </a:cubicBezTo>
                  <a:cubicBezTo>
                    <a:pt x="19" y="57"/>
                    <a:pt x="19" y="57"/>
                    <a:pt x="19" y="57"/>
                  </a:cubicBezTo>
                  <a:cubicBezTo>
                    <a:pt x="17" y="56"/>
                    <a:pt x="15" y="54"/>
                    <a:pt x="14" y="53"/>
                  </a:cubicBezTo>
                  <a:cubicBezTo>
                    <a:pt x="17" y="50"/>
                    <a:pt x="17" y="50"/>
                    <a:pt x="17" y="50"/>
                  </a:cubicBezTo>
                  <a:cubicBezTo>
                    <a:pt x="18" y="49"/>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7"/>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2"/>
                    <a:pt x="15" y="21"/>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2"/>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1"/>
                  </a:cubicBezTo>
                  <a:cubicBezTo>
                    <a:pt x="41" y="7"/>
                    <a:pt x="41" y="7"/>
                    <a:pt x="41" y="7"/>
                  </a:cubicBezTo>
                  <a:cubicBezTo>
                    <a:pt x="43" y="8"/>
                    <a:pt x="45" y="9"/>
                    <a:pt x="47" y="10"/>
                  </a:cubicBezTo>
                  <a:cubicBezTo>
                    <a:pt x="46" y="13"/>
                    <a:pt x="46" y="13"/>
                    <a:pt x="46" y="13"/>
                  </a:cubicBezTo>
                  <a:cubicBezTo>
                    <a:pt x="45" y="14"/>
                    <a:pt x="45" y="15"/>
                    <a:pt x="46" y="15"/>
                  </a:cubicBezTo>
                  <a:cubicBezTo>
                    <a:pt x="47" y="16"/>
                    <a:pt x="48" y="15"/>
                    <a:pt x="48" y="15"/>
                  </a:cubicBezTo>
                  <a:cubicBezTo>
                    <a:pt x="50" y="11"/>
                    <a:pt x="50" y="11"/>
                    <a:pt x="50" y="11"/>
                  </a:cubicBezTo>
                  <a:cubicBezTo>
                    <a:pt x="52" y="13"/>
                    <a:pt x="54" y="14"/>
                    <a:pt x="55" y="16"/>
                  </a:cubicBezTo>
                  <a:cubicBezTo>
                    <a:pt x="52" y="19"/>
                    <a:pt x="52" y="19"/>
                    <a:pt x="52" y="19"/>
                  </a:cubicBezTo>
                  <a:cubicBezTo>
                    <a:pt x="51" y="19"/>
                    <a:pt x="51" y="21"/>
                    <a:pt x="52" y="22"/>
                  </a:cubicBezTo>
                  <a:cubicBezTo>
                    <a:pt x="52" y="23"/>
                    <a:pt x="54" y="23"/>
                    <a:pt x="55" y="22"/>
                  </a:cubicBezTo>
                  <a:cubicBezTo>
                    <a:pt x="58" y="20"/>
                    <a:pt x="58" y="20"/>
                    <a:pt x="58" y="20"/>
                  </a:cubicBezTo>
                  <a:cubicBezTo>
                    <a:pt x="59" y="22"/>
                    <a:pt x="60" y="24"/>
                    <a:pt x="61" y="26"/>
                  </a:cubicBezTo>
                  <a:cubicBezTo>
                    <a:pt x="58" y="27"/>
                    <a:pt x="58" y="27"/>
                    <a:pt x="58" y="27"/>
                  </a:cubicBezTo>
                  <a:cubicBezTo>
                    <a:pt x="57" y="28"/>
                    <a:pt x="56" y="28"/>
                    <a:pt x="56" y="29"/>
                  </a:cubicBezTo>
                  <a:cubicBezTo>
                    <a:pt x="57" y="30"/>
                    <a:pt x="57" y="30"/>
                    <a:pt x="58" y="30"/>
                  </a:cubicBezTo>
                  <a:cubicBezTo>
                    <a:pt x="62" y="29"/>
                    <a:pt x="62" y="29"/>
                    <a:pt x="62" y="29"/>
                  </a:cubicBezTo>
                  <a:cubicBezTo>
                    <a:pt x="62" y="32"/>
                    <a:pt x="62" y="34"/>
                    <a:pt x="62" y="36"/>
                  </a:cubicBezTo>
                  <a:cubicBezTo>
                    <a:pt x="58" y="36"/>
                    <a:pt x="58" y="36"/>
                    <a:pt x="58" y="36"/>
                  </a:cubicBezTo>
                  <a:cubicBezTo>
                    <a:pt x="57" y="35"/>
                    <a:pt x="56" y="36"/>
                    <a:pt x="56" y="37"/>
                  </a:cubicBezTo>
                  <a:cubicBezTo>
                    <a:pt x="55" y="39"/>
                    <a:pt x="56" y="40"/>
                    <a:pt x="57" y="40"/>
                  </a:cubicBezTo>
                  <a:cubicBezTo>
                    <a:pt x="61" y="41"/>
                    <a:pt x="61" y="41"/>
                    <a:pt x="61" y="41"/>
                  </a:cubicBezTo>
                  <a:cubicBezTo>
                    <a:pt x="61" y="43"/>
                    <a:pt x="60" y="45"/>
                    <a:pt x="59" y="47"/>
                  </a:cubicBezTo>
                  <a:cubicBezTo>
                    <a:pt x="56" y="45"/>
                    <a:pt x="56" y="45"/>
                    <a:pt x="56" y="45"/>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4" name="Freeform 241"/>
            <p:cNvSpPr/>
            <p:nvPr>
              <p:custDataLst>
                <p:tags r:id="rId237"/>
              </p:custDataLst>
            </p:nvPr>
          </p:nvSpPr>
          <p:spPr bwMode="auto">
            <a:xfrm>
              <a:off x="3396853" y="2630287"/>
              <a:ext cx="26194" cy="61913"/>
            </a:xfrm>
            <a:custGeom>
              <a:avLst/>
              <a:gdLst>
                <a:gd name="T0" fmla="*/ 8 w 10"/>
                <a:gd name="T1" fmla="*/ 15 h 24"/>
                <a:gd name="T2" fmla="*/ 10 w 10"/>
                <a:gd name="T3" fmla="*/ 2 h 24"/>
                <a:gd name="T4" fmla="*/ 8 w 10"/>
                <a:gd name="T5" fmla="*/ 0 h 24"/>
                <a:gd name="T6" fmla="*/ 6 w 10"/>
                <a:gd name="T7" fmla="*/ 2 h 24"/>
                <a:gd name="T8" fmla="*/ 5 w 10"/>
                <a:gd name="T9" fmla="*/ 14 h 24"/>
                <a:gd name="T10" fmla="*/ 1 w 10"/>
                <a:gd name="T11" fmla="*/ 18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0"/>
                    <a:pt x="8" y="0"/>
                  </a:cubicBezTo>
                  <a:cubicBezTo>
                    <a:pt x="7" y="0"/>
                    <a:pt x="7" y="1"/>
                    <a:pt x="6" y="2"/>
                  </a:cubicBezTo>
                  <a:cubicBezTo>
                    <a:pt x="5" y="14"/>
                    <a:pt x="5" y="14"/>
                    <a:pt x="5" y="14"/>
                  </a:cubicBezTo>
                  <a:cubicBezTo>
                    <a:pt x="3" y="15"/>
                    <a:pt x="1" y="16"/>
                    <a:pt x="1" y="18"/>
                  </a:cubicBezTo>
                  <a:cubicBezTo>
                    <a:pt x="0" y="21"/>
                    <a:pt x="2" y="23"/>
                    <a:pt x="5" y="24"/>
                  </a:cubicBezTo>
                  <a:cubicBezTo>
                    <a:pt x="7" y="24"/>
                    <a:pt x="10" y="22"/>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5" name="Freeform 242"/>
            <p:cNvSpPr/>
            <p:nvPr>
              <p:custDataLst>
                <p:tags r:id="rId238"/>
              </p:custDataLst>
            </p:nvPr>
          </p:nvSpPr>
          <p:spPr bwMode="auto">
            <a:xfrm>
              <a:off x="3396853" y="2694581"/>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1"/>
                    <a:pt x="6" y="10"/>
                  </a:cubicBezTo>
                  <a:cubicBezTo>
                    <a:pt x="7" y="1"/>
                    <a:pt x="7" y="1"/>
                    <a:pt x="7" y="1"/>
                  </a:cubicBezTo>
                  <a:cubicBezTo>
                    <a:pt x="6" y="1"/>
                    <a:pt x="5" y="1"/>
                    <a:pt x="5" y="1"/>
                  </a:cubicBezTo>
                  <a:cubicBezTo>
                    <a:pt x="4" y="1"/>
                    <a:pt x="3" y="0"/>
                    <a:pt x="2"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6" name="Freeform 243"/>
            <p:cNvSpPr/>
            <p:nvPr>
              <p:custDataLst>
                <p:tags r:id="rId239"/>
              </p:custDataLst>
            </p:nvPr>
          </p:nvSpPr>
          <p:spPr bwMode="auto">
            <a:xfrm>
              <a:off x="3414712" y="2571946"/>
              <a:ext cx="19050" cy="33338"/>
            </a:xfrm>
            <a:custGeom>
              <a:avLst/>
              <a:gdLst>
                <a:gd name="T0" fmla="*/ 5 w 7"/>
                <a:gd name="T1" fmla="*/ 13 h 13"/>
                <a:gd name="T2" fmla="*/ 7 w 7"/>
                <a:gd name="T3" fmla="*/ 3 h 13"/>
                <a:gd name="T4" fmla="*/ 5 w 7"/>
                <a:gd name="T5" fmla="*/ 0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0"/>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7" name="Freeform 244"/>
            <p:cNvSpPr>
              <a:spLocks noEditPoints="1"/>
            </p:cNvSpPr>
            <p:nvPr>
              <p:custDataLst>
                <p:tags r:id="rId240"/>
              </p:custDataLst>
            </p:nvPr>
          </p:nvSpPr>
          <p:spPr bwMode="auto">
            <a:xfrm>
              <a:off x="3396853" y="2543371"/>
              <a:ext cx="61913" cy="5357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9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7"/>
                    <a:pt x="23" y="12"/>
                  </a:cubicBezTo>
                  <a:cubicBezTo>
                    <a:pt x="24" y="7"/>
                    <a:pt x="20" y="2"/>
                    <a:pt x="13" y="1"/>
                  </a:cubicBezTo>
                  <a:close/>
                  <a:moveTo>
                    <a:pt x="11" y="17"/>
                  </a:moveTo>
                  <a:cubicBezTo>
                    <a:pt x="7" y="16"/>
                    <a:pt x="4" y="13"/>
                    <a:pt x="4" y="9"/>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8" name="Freeform 245"/>
            <p:cNvSpPr>
              <a:spLocks noEditPoints="1"/>
            </p:cNvSpPr>
            <p:nvPr>
              <p:custDataLst>
                <p:tags r:id="rId241"/>
              </p:custDataLst>
            </p:nvPr>
          </p:nvSpPr>
          <p:spPr bwMode="auto">
            <a:xfrm>
              <a:off x="2259807" y="1686122"/>
              <a:ext cx="197644" cy="202406"/>
            </a:xfrm>
            <a:custGeom>
              <a:avLst/>
              <a:gdLst>
                <a:gd name="T0" fmla="*/ 74 w 77"/>
                <a:gd name="T1" fmla="*/ 36 h 79"/>
                <a:gd name="T2" fmla="*/ 72 w 77"/>
                <a:gd name="T3" fmla="*/ 33 h 79"/>
                <a:gd name="T4" fmla="*/ 76 w 77"/>
                <a:gd name="T5" fmla="*/ 10 h 79"/>
                <a:gd name="T6" fmla="*/ 72 w 77"/>
                <a:gd name="T7" fmla="*/ 5 h 79"/>
                <a:gd name="T8" fmla="*/ 60 w 77"/>
                <a:gd name="T9" fmla="*/ 3 h 79"/>
                <a:gd name="T10" fmla="*/ 56 w 77"/>
                <a:gd name="T11" fmla="*/ 7 h 79"/>
                <a:gd name="T12" fmla="*/ 55 w 77"/>
                <a:gd name="T13" fmla="*/ 12 h 79"/>
                <a:gd name="T14" fmla="*/ 50 w 77"/>
                <a:gd name="T15" fmla="*/ 5 h 79"/>
                <a:gd name="T16" fmla="*/ 36 w 77"/>
                <a:gd name="T17" fmla="*/ 3 h 79"/>
                <a:gd name="T18" fmla="*/ 4 w 77"/>
                <a:gd name="T19" fmla="*/ 25 h 79"/>
                <a:gd name="T20" fmla="*/ 5 w 77"/>
                <a:gd name="T21" fmla="*/ 32 h 79"/>
                <a:gd name="T22" fmla="*/ 0 w 77"/>
                <a:gd name="T23" fmla="*/ 66 h 79"/>
                <a:gd name="T24" fmla="*/ 3 w 77"/>
                <a:gd name="T25" fmla="*/ 70 h 79"/>
                <a:gd name="T26" fmla="*/ 62 w 77"/>
                <a:gd name="T27" fmla="*/ 78 h 79"/>
                <a:gd name="T28" fmla="*/ 66 w 77"/>
                <a:gd name="T29" fmla="*/ 76 h 79"/>
                <a:gd name="T30" fmla="*/ 71 w 77"/>
                <a:gd name="T31" fmla="*/ 42 h 79"/>
                <a:gd name="T32" fmla="*/ 74 w 77"/>
                <a:gd name="T33" fmla="*/ 36 h 79"/>
                <a:gd name="T34" fmla="*/ 28 w 77"/>
                <a:gd name="T35" fmla="*/ 68 h 79"/>
                <a:gd name="T36" fmla="*/ 9 w 77"/>
                <a:gd name="T37" fmla="*/ 65 h 79"/>
                <a:gd name="T38" fmla="*/ 12 w 77"/>
                <a:gd name="T39" fmla="*/ 43 h 79"/>
                <a:gd name="T40" fmla="*/ 16 w 77"/>
                <a:gd name="T41" fmla="*/ 40 h 79"/>
                <a:gd name="T42" fmla="*/ 28 w 77"/>
                <a:gd name="T43" fmla="*/ 41 h 79"/>
                <a:gd name="T44" fmla="*/ 31 w 77"/>
                <a:gd name="T45" fmla="*/ 46 h 79"/>
                <a:gd name="T46" fmla="*/ 28 w 77"/>
                <a:gd name="T47" fmla="*/ 68 h 79"/>
                <a:gd name="T48" fmla="*/ 47 w 77"/>
                <a:gd name="T49" fmla="*/ 63 h 79"/>
                <a:gd name="T50" fmla="*/ 43 w 77"/>
                <a:gd name="T51" fmla="*/ 62 h 79"/>
                <a:gd name="T52" fmla="*/ 40 w 77"/>
                <a:gd name="T53" fmla="*/ 58 h 79"/>
                <a:gd name="T54" fmla="*/ 41 w 77"/>
                <a:gd name="T55" fmla="*/ 54 h 79"/>
                <a:gd name="T56" fmla="*/ 49 w 77"/>
                <a:gd name="T57" fmla="*/ 56 h 79"/>
                <a:gd name="T58" fmla="*/ 47 w 77"/>
                <a:gd name="T59" fmla="*/ 63 h 79"/>
                <a:gd name="T60" fmla="*/ 49 w 77"/>
                <a:gd name="T61" fmla="*/ 52 h 79"/>
                <a:gd name="T62" fmla="*/ 41 w 77"/>
                <a:gd name="T63" fmla="*/ 51 h 79"/>
                <a:gd name="T64" fmla="*/ 42 w 77"/>
                <a:gd name="T65" fmla="*/ 47 h 79"/>
                <a:gd name="T66" fmla="*/ 46 w 77"/>
                <a:gd name="T67" fmla="*/ 44 h 79"/>
                <a:gd name="T68" fmla="*/ 50 w 77"/>
                <a:gd name="T69" fmla="*/ 44 h 79"/>
                <a:gd name="T70" fmla="*/ 49 w 77"/>
                <a:gd name="T71" fmla="*/ 52 h 79"/>
                <a:gd name="T72" fmla="*/ 60 w 77"/>
                <a:gd name="T73" fmla="*/ 61 h 79"/>
                <a:gd name="T74" fmla="*/ 55 w 77"/>
                <a:gd name="T75" fmla="*/ 64 h 79"/>
                <a:gd name="T76" fmla="*/ 51 w 77"/>
                <a:gd name="T77" fmla="*/ 63 h 79"/>
                <a:gd name="T78" fmla="*/ 52 w 77"/>
                <a:gd name="T79" fmla="*/ 56 h 79"/>
                <a:gd name="T80" fmla="*/ 60 w 77"/>
                <a:gd name="T81" fmla="*/ 57 h 79"/>
                <a:gd name="T82" fmla="*/ 60 w 77"/>
                <a:gd name="T83" fmla="*/ 61 h 79"/>
                <a:gd name="T84" fmla="*/ 61 w 77"/>
                <a:gd name="T85" fmla="*/ 54 h 79"/>
                <a:gd name="T86" fmla="*/ 53 w 77"/>
                <a:gd name="T87" fmla="*/ 52 h 79"/>
                <a:gd name="T88" fmla="*/ 54 w 77"/>
                <a:gd name="T89" fmla="*/ 45 h 79"/>
                <a:gd name="T90" fmla="*/ 58 w 77"/>
                <a:gd name="T91" fmla="*/ 46 h 79"/>
                <a:gd name="T92" fmla="*/ 61 w 77"/>
                <a:gd name="T93" fmla="*/ 50 h 79"/>
                <a:gd name="T94" fmla="*/ 61 w 77"/>
                <a:gd name="T9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9">
                  <a:moveTo>
                    <a:pt x="74" y="36"/>
                  </a:moveTo>
                  <a:cubicBezTo>
                    <a:pt x="72" y="33"/>
                    <a:pt x="72" y="33"/>
                    <a:pt x="72" y="33"/>
                  </a:cubicBezTo>
                  <a:cubicBezTo>
                    <a:pt x="76" y="10"/>
                    <a:pt x="76" y="10"/>
                    <a:pt x="76" y="10"/>
                  </a:cubicBezTo>
                  <a:cubicBezTo>
                    <a:pt x="76" y="7"/>
                    <a:pt x="75" y="5"/>
                    <a:pt x="72" y="5"/>
                  </a:cubicBezTo>
                  <a:cubicBezTo>
                    <a:pt x="60" y="3"/>
                    <a:pt x="60" y="3"/>
                    <a:pt x="60" y="3"/>
                  </a:cubicBezTo>
                  <a:cubicBezTo>
                    <a:pt x="58" y="3"/>
                    <a:pt x="56" y="5"/>
                    <a:pt x="56" y="7"/>
                  </a:cubicBezTo>
                  <a:cubicBezTo>
                    <a:pt x="55" y="12"/>
                    <a:pt x="55" y="12"/>
                    <a:pt x="55" y="12"/>
                  </a:cubicBezTo>
                  <a:cubicBezTo>
                    <a:pt x="50" y="5"/>
                    <a:pt x="50" y="5"/>
                    <a:pt x="50" y="5"/>
                  </a:cubicBezTo>
                  <a:cubicBezTo>
                    <a:pt x="47" y="1"/>
                    <a:pt x="40" y="0"/>
                    <a:pt x="36" y="3"/>
                  </a:cubicBezTo>
                  <a:cubicBezTo>
                    <a:pt x="4" y="25"/>
                    <a:pt x="4" y="25"/>
                    <a:pt x="4" y="25"/>
                  </a:cubicBezTo>
                  <a:cubicBezTo>
                    <a:pt x="0" y="28"/>
                    <a:pt x="1" y="31"/>
                    <a:pt x="5" y="32"/>
                  </a:cubicBezTo>
                  <a:cubicBezTo>
                    <a:pt x="0" y="66"/>
                    <a:pt x="0" y="66"/>
                    <a:pt x="0" y="66"/>
                  </a:cubicBezTo>
                  <a:cubicBezTo>
                    <a:pt x="0" y="68"/>
                    <a:pt x="1" y="70"/>
                    <a:pt x="3" y="70"/>
                  </a:cubicBezTo>
                  <a:cubicBezTo>
                    <a:pt x="62" y="78"/>
                    <a:pt x="62" y="78"/>
                    <a:pt x="62" y="78"/>
                  </a:cubicBezTo>
                  <a:cubicBezTo>
                    <a:pt x="64" y="79"/>
                    <a:pt x="66" y="78"/>
                    <a:pt x="66" y="76"/>
                  </a:cubicBezTo>
                  <a:cubicBezTo>
                    <a:pt x="71" y="42"/>
                    <a:pt x="71" y="42"/>
                    <a:pt x="71" y="42"/>
                  </a:cubicBezTo>
                  <a:cubicBezTo>
                    <a:pt x="76" y="42"/>
                    <a:pt x="77" y="40"/>
                    <a:pt x="74" y="36"/>
                  </a:cubicBezTo>
                  <a:close/>
                  <a:moveTo>
                    <a:pt x="28" y="68"/>
                  </a:moveTo>
                  <a:cubicBezTo>
                    <a:pt x="9" y="65"/>
                    <a:pt x="9" y="65"/>
                    <a:pt x="9" y="65"/>
                  </a:cubicBezTo>
                  <a:cubicBezTo>
                    <a:pt x="12" y="43"/>
                    <a:pt x="12" y="43"/>
                    <a:pt x="12" y="43"/>
                  </a:cubicBezTo>
                  <a:cubicBezTo>
                    <a:pt x="12" y="41"/>
                    <a:pt x="14" y="39"/>
                    <a:pt x="16" y="40"/>
                  </a:cubicBezTo>
                  <a:cubicBezTo>
                    <a:pt x="28" y="41"/>
                    <a:pt x="28" y="41"/>
                    <a:pt x="28" y="41"/>
                  </a:cubicBezTo>
                  <a:cubicBezTo>
                    <a:pt x="30" y="42"/>
                    <a:pt x="32" y="44"/>
                    <a:pt x="31" y="46"/>
                  </a:cubicBezTo>
                  <a:lnTo>
                    <a:pt x="28" y="68"/>
                  </a:lnTo>
                  <a:close/>
                  <a:moveTo>
                    <a:pt x="47" y="63"/>
                  </a:moveTo>
                  <a:cubicBezTo>
                    <a:pt x="43" y="62"/>
                    <a:pt x="43" y="62"/>
                    <a:pt x="43" y="62"/>
                  </a:cubicBezTo>
                  <a:cubicBezTo>
                    <a:pt x="41" y="62"/>
                    <a:pt x="40" y="60"/>
                    <a:pt x="40" y="58"/>
                  </a:cubicBezTo>
                  <a:cubicBezTo>
                    <a:pt x="41" y="54"/>
                    <a:pt x="41" y="54"/>
                    <a:pt x="41" y="54"/>
                  </a:cubicBezTo>
                  <a:cubicBezTo>
                    <a:pt x="49" y="56"/>
                    <a:pt x="49" y="56"/>
                    <a:pt x="49" y="56"/>
                  </a:cubicBezTo>
                  <a:lnTo>
                    <a:pt x="47" y="63"/>
                  </a:lnTo>
                  <a:close/>
                  <a:moveTo>
                    <a:pt x="49" y="52"/>
                  </a:moveTo>
                  <a:cubicBezTo>
                    <a:pt x="41" y="51"/>
                    <a:pt x="41" y="51"/>
                    <a:pt x="41" y="51"/>
                  </a:cubicBezTo>
                  <a:cubicBezTo>
                    <a:pt x="42" y="47"/>
                    <a:pt x="42" y="47"/>
                    <a:pt x="42" y="47"/>
                  </a:cubicBezTo>
                  <a:cubicBezTo>
                    <a:pt x="42" y="45"/>
                    <a:pt x="44" y="44"/>
                    <a:pt x="46" y="44"/>
                  </a:cubicBezTo>
                  <a:cubicBezTo>
                    <a:pt x="50" y="44"/>
                    <a:pt x="50" y="44"/>
                    <a:pt x="50" y="44"/>
                  </a:cubicBezTo>
                  <a:lnTo>
                    <a:pt x="49" y="52"/>
                  </a:lnTo>
                  <a:close/>
                  <a:moveTo>
                    <a:pt x="60" y="61"/>
                  </a:moveTo>
                  <a:cubicBezTo>
                    <a:pt x="59" y="63"/>
                    <a:pt x="57" y="64"/>
                    <a:pt x="55" y="64"/>
                  </a:cubicBezTo>
                  <a:cubicBezTo>
                    <a:pt x="51" y="63"/>
                    <a:pt x="51" y="63"/>
                    <a:pt x="51" y="63"/>
                  </a:cubicBezTo>
                  <a:cubicBezTo>
                    <a:pt x="52" y="56"/>
                    <a:pt x="52" y="56"/>
                    <a:pt x="52" y="56"/>
                  </a:cubicBezTo>
                  <a:cubicBezTo>
                    <a:pt x="60" y="57"/>
                    <a:pt x="60" y="57"/>
                    <a:pt x="60" y="57"/>
                  </a:cubicBezTo>
                  <a:lnTo>
                    <a:pt x="60" y="61"/>
                  </a:lnTo>
                  <a:close/>
                  <a:moveTo>
                    <a:pt x="61" y="54"/>
                  </a:moveTo>
                  <a:cubicBezTo>
                    <a:pt x="53" y="52"/>
                    <a:pt x="53" y="52"/>
                    <a:pt x="53" y="52"/>
                  </a:cubicBezTo>
                  <a:cubicBezTo>
                    <a:pt x="54" y="45"/>
                    <a:pt x="54" y="45"/>
                    <a:pt x="54" y="45"/>
                  </a:cubicBezTo>
                  <a:cubicBezTo>
                    <a:pt x="58" y="46"/>
                    <a:pt x="58" y="46"/>
                    <a:pt x="58" y="46"/>
                  </a:cubicBezTo>
                  <a:cubicBezTo>
                    <a:pt x="60" y="46"/>
                    <a:pt x="62" y="48"/>
                    <a:pt x="61" y="50"/>
                  </a:cubicBezTo>
                  <a:lnTo>
                    <a:pt x="61" y="5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9" name="Freeform 246"/>
            <p:cNvSpPr>
              <a:spLocks noEditPoints="1"/>
            </p:cNvSpPr>
            <p:nvPr>
              <p:custDataLst>
                <p:tags r:id="rId242"/>
              </p:custDataLst>
            </p:nvPr>
          </p:nvSpPr>
          <p:spPr bwMode="auto">
            <a:xfrm>
              <a:off x="1418034" y="2146893"/>
              <a:ext cx="102394" cy="197644"/>
            </a:xfrm>
            <a:custGeom>
              <a:avLst/>
              <a:gdLst>
                <a:gd name="T0" fmla="*/ 34 w 40"/>
                <a:gd name="T1" fmla="*/ 38 h 77"/>
                <a:gd name="T2" fmla="*/ 27 w 40"/>
                <a:gd name="T3" fmla="*/ 33 h 77"/>
                <a:gd name="T4" fmla="*/ 25 w 40"/>
                <a:gd name="T5" fmla="*/ 18 h 77"/>
                <a:gd name="T6" fmla="*/ 26 w 40"/>
                <a:gd name="T7" fmla="*/ 18 h 77"/>
                <a:gd name="T8" fmla="*/ 30 w 40"/>
                <a:gd name="T9" fmla="*/ 18 h 77"/>
                <a:gd name="T10" fmla="*/ 31 w 40"/>
                <a:gd name="T11" fmla="*/ 17 h 77"/>
                <a:gd name="T12" fmla="*/ 32 w 40"/>
                <a:gd name="T13" fmla="*/ 14 h 77"/>
                <a:gd name="T14" fmla="*/ 32 w 40"/>
                <a:gd name="T15" fmla="*/ 11 h 77"/>
                <a:gd name="T16" fmla="*/ 31 w 40"/>
                <a:gd name="T17" fmla="*/ 10 h 77"/>
                <a:gd name="T18" fmla="*/ 30 w 40"/>
                <a:gd name="T19" fmla="*/ 9 h 77"/>
                <a:gd name="T20" fmla="*/ 27 w 40"/>
                <a:gd name="T21" fmla="*/ 9 h 77"/>
                <a:gd name="T22" fmla="*/ 23 w 40"/>
                <a:gd name="T23" fmla="*/ 9 h 77"/>
                <a:gd name="T24" fmla="*/ 23 w 40"/>
                <a:gd name="T25" fmla="*/ 2 h 77"/>
                <a:gd name="T26" fmla="*/ 20 w 40"/>
                <a:gd name="T27" fmla="*/ 0 h 77"/>
                <a:gd name="T28" fmla="*/ 18 w 40"/>
                <a:gd name="T29" fmla="*/ 3 h 77"/>
                <a:gd name="T30" fmla="*/ 19 w 40"/>
                <a:gd name="T31" fmla="*/ 10 h 77"/>
                <a:gd name="T32" fmla="*/ 18 w 40"/>
                <a:gd name="T33" fmla="*/ 10 h 77"/>
                <a:gd name="T34" fmla="*/ 14 w 40"/>
                <a:gd name="T35" fmla="*/ 10 h 77"/>
                <a:gd name="T36" fmla="*/ 13 w 40"/>
                <a:gd name="T37" fmla="*/ 3 h 77"/>
                <a:gd name="T38" fmla="*/ 10 w 40"/>
                <a:gd name="T39" fmla="*/ 1 h 77"/>
                <a:gd name="T40" fmla="*/ 8 w 40"/>
                <a:gd name="T41" fmla="*/ 4 h 77"/>
                <a:gd name="T42" fmla="*/ 9 w 40"/>
                <a:gd name="T43" fmla="*/ 12 h 77"/>
                <a:gd name="T44" fmla="*/ 4 w 40"/>
                <a:gd name="T45" fmla="*/ 16 h 77"/>
                <a:gd name="T46" fmla="*/ 1 w 40"/>
                <a:gd name="T47" fmla="*/ 21 h 77"/>
                <a:gd name="T48" fmla="*/ 0 w 40"/>
                <a:gd name="T49" fmla="*/ 26 h 77"/>
                <a:gd name="T50" fmla="*/ 2 w 40"/>
                <a:gd name="T51" fmla="*/ 33 h 77"/>
                <a:gd name="T52" fmla="*/ 6 w 40"/>
                <a:gd name="T53" fmla="*/ 37 h 77"/>
                <a:gd name="T54" fmla="*/ 11 w 40"/>
                <a:gd name="T55" fmla="*/ 39 h 77"/>
                <a:gd name="T56" fmla="*/ 12 w 40"/>
                <a:gd name="T57" fmla="*/ 40 h 77"/>
                <a:gd name="T58" fmla="*/ 15 w 40"/>
                <a:gd name="T59" fmla="*/ 57 h 77"/>
                <a:gd name="T60" fmla="*/ 10 w 40"/>
                <a:gd name="T61" fmla="*/ 57 h 77"/>
                <a:gd name="T62" fmla="*/ 5 w 40"/>
                <a:gd name="T63" fmla="*/ 56 h 77"/>
                <a:gd name="T64" fmla="*/ 4 w 40"/>
                <a:gd name="T65" fmla="*/ 57 h 77"/>
                <a:gd name="T66" fmla="*/ 3 w 40"/>
                <a:gd name="T67" fmla="*/ 60 h 77"/>
                <a:gd name="T68" fmla="*/ 3 w 40"/>
                <a:gd name="T69" fmla="*/ 63 h 77"/>
                <a:gd name="T70" fmla="*/ 4 w 40"/>
                <a:gd name="T71" fmla="*/ 65 h 77"/>
                <a:gd name="T72" fmla="*/ 9 w 40"/>
                <a:gd name="T73" fmla="*/ 66 h 77"/>
                <a:gd name="T74" fmla="*/ 16 w 40"/>
                <a:gd name="T75" fmla="*/ 66 h 77"/>
                <a:gd name="T76" fmla="*/ 17 w 40"/>
                <a:gd name="T77" fmla="*/ 75 h 77"/>
                <a:gd name="T78" fmla="*/ 20 w 40"/>
                <a:gd name="T79" fmla="*/ 77 h 77"/>
                <a:gd name="T80" fmla="*/ 22 w 40"/>
                <a:gd name="T81" fmla="*/ 74 h 77"/>
                <a:gd name="T82" fmla="*/ 21 w 40"/>
                <a:gd name="T83" fmla="*/ 66 h 77"/>
                <a:gd name="T84" fmla="*/ 26 w 40"/>
                <a:gd name="T85" fmla="*/ 65 h 77"/>
                <a:gd name="T86" fmla="*/ 27 w 40"/>
                <a:gd name="T87" fmla="*/ 73 h 77"/>
                <a:gd name="T88" fmla="*/ 29 w 40"/>
                <a:gd name="T89" fmla="*/ 76 h 77"/>
                <a:gd name="T90" fmla="*/ 32 w 40"/>
                <a:gd name="T91" fmla="*/ 73 h 77"/>
                <a:gd name="T92" fmla="*/ 30 w 40"/>
                <a:gd name="T93" fmla="*/ 63 h 77"/>
                <a:gd name="T94" fmla="*/ 34 w 40"/>
                <a:gd name="T95" fmla="*/ 61 h 77"/>
                <a:gd name="T96" fmla="*/ 38 w 40"/>
                <a:gd name="T97" fmla="*/ 55 h 77"/>
                <a:gd name="T98" fmla="*/ 39 w 40"/>
                <a:gd name="T99" fmla="*/ 47 h 77"/>
                <a:gd name="T100" fmla="*/ 34 w 40"/>
                <a:gd name="T101" fmla="*/ 38 h 77"/>
                <a:gd name="T102" fmla="*/ 15 w 40"/>
                <a:gd name="T103" fmla="*/ 19 h 77"/>
                <a:gd name="T104" fmla="*/ 20 w 40"/>
                <a:gd name="T105" fmla="*/ 18 h 77"/>
                <a:gd name="T106" fmla="*/ 21 w 40"/>
                <a:gd name="T107" fmla="*/ 32 h 77"/>
                <a:gd name="T108" fmla="*/ 16 w 40"/>
                <a:gd name="T109" fmla="*/ 30 h 77"/>
                <a:gd name="T110" fmla="*/ 15 w 40"/>
                <a:gd name="T111" fmla="*/ 19 h 77"/>
                <a:gd name="T112" fmla="*/ 20 w 40"/>
                <a:gd name="T113" fmla="*/ 56 h 77"/>
                <a:gd name="T114" fmla="*/ 18 w 40"/>
                <a:gd name="T115" fmla="*/ 41 h 77"/>
                <a:gd name="T116" fmla="*/ 23 w 40"/>
                <a:gd name="T117" fmla="*/ 43 h 77"/>
                <a:gd name="T118" fmla="*/ 24 w 40"/>
                <a:gd name="T119" fmla="*/ 55 h 77"/>
                <a:gd name="T120" fmla="*/ 20 w 40"/>
                <a:gd name="T121"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7">
                  <a:moveTo>
                    <a:pt x="34" y="38"/>
                  </a:moveTo>
                  <a:cubicBezTo>
                    <a:pt x="32" y="36"/>
                    <a:pt x="30" y="35"/>
                    <a:pt x="27" y="33"/>
                  </a:cubicBezTo>
                  <a:cubicBezTo>
                    <a:pt x="25" y="18"/>
                    <a:pt x="25" y="18"/>
                    <a:pt x="25" y="18"/>
                  </a:cubicBezTo>
                  <a:cubicBezTo>
                    <a:pt x="25" y="18"/>
                    <a:pt x="25" y="18"/>
                    <a:pt x="26" y="18"/>
                  </a:cubicBezTo>
                  <a:cubicBezTo>
                    <a:pt x="27" y="18"/>
                    <a:pt x="29" y="18"/>
                    <a:pt x="30" y="18"/>
                  </a:cubicBezTo>
                  <a:cubicBezTo>
                    <a:pt x="31" y="19"/>
                    <a:pt x="31" y="18"/>
                    <a:pt x="31" y="17"/>
                  </a:cubicBezTo>
                  <a:cubicBezTo>
                    <a:pt x="32" y="16"/>
                    <a:pt x="32" y="15"/>
                    <a:pt x="32" y="14"/>
                  </a:cubicBezTo>
                  <a:cubicBezTo>
                    <a:pt x="32" y="13"/>
                    <a:pt x="32" y="12"/>
                    <a:pt x="32" y="11"/>
                  </a:cubicBezTo>
                  <a:cubicBezTo>
                    <a:pt x="32" y="10"/>
                    <a:pt x="32" y="10"/>
                    <a:pt x="31" y="10"/>
                  </a:cubicBezTo>
                  <a:cubicBezTo>
                    <a:pt x="31" y="9"/>
                    <a:pt x="30" y="9"/>
                    <a:pt x="30" y="9"/>
                  </a:cubicBezTo>
                  <a:cubicBezTo>
                    <a:pt x="29" y="9"/>
                    <a:pt x="28" y="9"/>
                    <a:pt x="27" y="9"/>
                  </a:cubicBezTo>
                  <a:cubicBezTo>
                    <a:pt x="26" y="9"/>
                    <a:pt x="25" y="9"/>
                    <a:pt x="23" y="9"/>
                  </a:cubicBezTo>
                  <a:cubicBezTo>
                    <a:pt x="23" y="2"/>
                    <a:pt x="23" y="2"/>
                    <a:pt x="23" y="2"/>
                  </a:cubicBezTo>
                  <a:cubicBezTo>
                    <a:pt x="22" y="1"/>
                    <a:pt x="21" y="0"/>
                    <a:pt x="20" y="0"/>
                  </a:cubicBezTo>
                  <a:cubicBezTo>
                    <a:pt x="18" y="0"/>
                    <a:pt x="18" y="1"/>
                    <a:pt x="18" y="3"/>
                  </a:cubicBezTo>
                  <a:cubicBezTo>
                    <a:pt x="19" y="10"/>
                    <a:pt x="19" y="10"/>
                    <a:pt x="19" y="10"/>
                  </a:cubicBezTo>
                  <a:cubicBezTo>
                    <a:pt x="18" y="10"/>
                    <a:pt x="18" y="10"/>
                    <a:pt x="18" y="10"/>
                  </a:cubicBezTo>
                  <a:cubicBezTo>
                    <a:pt x="16" y="10"/>
                    <a:pt x="15" y="10"/>
                    <a:pt x="14" y="10"/>
                  </a:cubicBezTo>
                  <a:cubicBezTo>
                    <a:pt x="13" y="3"/>
                    <a:pt x="13" y="3"/>
                    <a:pt x="13" y="3"/>
                  </a:cubicBezTo>
                  <a:cubicBezTo>
                    <a:pt x="13" y="2"/>
                    <a:pt x="11" y="1"/>
                    <a:pt x="10" y="1"/>
                  </a:cubicBezTo>
                  <a:cubicBezTo>
                    <a:pt x="9" y="1"/>
                    <a:pt x="8" y="3"/>
                    <a:pt x="8" y="4"/>
                  </a:cubicBezTo>
                  <a:cubicBezTo>
                    <a:pt x="9" y="12"/>
                    <a:pt x="9" y="12"/>
                    <a:pt x="9" y="12"/>
                  </a:cubicBezTo>
                  <a:cubicBezTo>
                    <a:pt x="7" y="13"/>
                    <a:pt x="5" y="14"/>
                    <a:pt x="4" y="16"/>
                  </a:cubicBezTo>
                  <a:cubicBezTo>
                    <a:pt x="2" y="17"/>
                    <a:pt x="1" y="19"/>
                    <a:pt x="1" y="21"/>
                  </a:cubicBezTo>
                  <a:cubicBezTo>
                    <a:pt x="0" y="23"/>
                    <a:pt x="0" y="24"/>
                    <a:pt x="0" y="26"/>
                  </a:cubicBezTo>
                  <a:cubicBezTo>
                    <a:pt x="1" y="29"/>
                    <a:pt x="1" y="31"/>
                    <a:pt x="2" y="33"/>
                  </a:cubicBezTo>
                  <a:cubicBezTo>
                    <a:pt x="3" y="34"/>
                    <a:pt x="5" y="36"/>
                    <a:pt x="6" y="37"/>
                  </a:cubicBezTo>
                  <a:cubicBezTo>
                    <a:pt x="8" y="38"/>
                    <a:pt x="9" y="39"/>
                    <a:pt x="11" y="39"/>
                  </a:cubicBezTo>
                  <a:cubicBezTo>
                    <a:pt x="12" y="40"/>
                    <a:pt x="12" y="40"/>
                    <a:pt x="12" y="40"/>
                  </a:cubicBezTo>
                  <a:cubicBezTo>
                    <a:pt x="15" y="57"/>
                    <a:pt x="15" y="57"/>
                    <a:pt x="15" y="57"/>
                  </a:cubicBezTo>
                  <a:cubicBezTo>
                    <a:pt x="13" y="57"/>
                    <a:pt x="12" y="57"/>
                    <a:pt x="10" y="57"/>
                  </a:cubicBezTo>
                  <a:cubicBezTo>
                    <a:pt x="8" y="57"/>
                    <a:pt x="6" y="56"/>
                    <a:pt x="5" y="56"/>
                  </a:cubicBezTo>
                  <a:cubicBezTo>
                    <a:pt x="4" y="56"/>
                    <a:pt x="4" y="56"/>
                    <a:pt x="4" y="57"/>
                  </a:cubicBezTo>
                  <a:cubicBezTo>
                    <a:pt x="3" y="58"/>
                    <a:pt x="3" y="59"/>
                    <a:pt x="3" y="60"/>
                  </a:cubicBezTo>
                  <a:cubicBezTo>
                    <a:pt x="3" y="61"/>
                    <a:pt x="3" y="62"/>
                    <a:pt x="3" y="63"/>
                  </a:cubicBezTo>
                  <a:cubicBezTo>
                    <a:pt x="3" y="64"/>
                    <a:pt x="3" y="64"/>
                    <a:pt x="4" y="65"/>
                  </a:cubicBezTo>
                  <a:cubicBezTo>
                    <a:pt x="5" y="65"/>
                    <a:pt x="7" y="66"/>
                    <a:pt x="9" y="66"/>
                  </a:cubicBezTo>
                  <a:cubicBezTo>
                    <a:pt x="11" y="66"/>
                    <a:pt x="13" y="66"/>
                    <a:pt x="16" y="66"/>
                  </a:cubicBezTo>
                  <a:cubicBezTo>
                    <a:pt x="17" y="75"/>
                    <a:pt x="17" y="75"/>
                    <a:pt x="17" y="75"/>
                  </a:cubicBezTo>
                  <a:cubicBezTo>
                    <a:pt x="17" y="76"/>
                    <a:pt x="18" y="77"/>
                    <a:pt x="20" y="77"/>
                  </a:cubicBezTo>
                  <a:cubicBezTo>
                    <a:pt x="21" y="77"/>
                    <a:pt x="22" y="75"/>
                    <a:pt x="22" y="74"/>
                  </a:cubicBezTo>
                  <a:cubicBezTo>
                    <a:pt x="21" y="66"/>
                    <a:pt x="21" y="66"/>
                    <a:pt x="21" y="66"/>
                  </a:cubicBezTo>
                  <a:cubicBezTo>
                    <a:pt x="22" y="65"/>
                    <a:pt x="24" y="65"/>
                    <a:pt x="26" y="65"/>
                  </a:cubicBezTo>
                  <a:cubicBezTo>
                    <a:pt x="27" y="73"/>
                    <a:pt x="27" y="73"/>
                    <a:pt x="27" y="73"/>
                  </a:cubicBezTo>
                  <a:cubicBezTo>
                    <a:pt x="27" y="75"/>
                    <a:pt x="28" y="76"/>
                    <a:pt x="29" y="76"/>
                  </a:cubicBezTo>
                  <a:cubicBezTo>
                    <a:pt x="31" y="75"/>
                    <a:pt x="32" y="74"/>
                    <a:pt x="32" y="73"/>
                  </a:cubicBezTo>
                  <a:cubicBezTo>
                    <a:pt x="30" y="63"/>
                    <a:pt x="30" y="63"/>
                    <a:pt x="30" y="63"/>
                  </a:cubicBezTo>
                  <a:cubicBezTo>
                    <a:pt x="32" y="62"/>
                    <a:pt x="33" y="62"/>
                    <a:pt x="34" y="61"/>
                  </a:cubicBezTo>
                  <a:cubicBezTo>
                    <a:pt x="36" y="59"/>
                    <a:pt x="37" y="57"/>
                    <a:pt x="38" y="55"/>
                  </a:cubicBezTo>
                  <a:cubicBezTo>
                    <a:pt x="39" y="53"/>
                    <a:pt x="40" y="50"/>
                    <a:pt x="39" y="47"/>
                  </a:cubicBezTo>
                  <a:cubicBezTo>
                    <a:pt x="39" y="43"/>
                    <a:pt x="37" y="40"/>
                    <a:pt x="34" y="38"/>
                  </a:cubicBezTo>
                  <a:close/>
                  <a:moveTo>
                    <a:pt x="15" y="19"/>
                  </a:moveTo>
                  <a:cubicBezTo>
                    <a:pt x="16" y="19"/>
                    <a:pt x="18" y="18"/>
                    <a:pt x="20" y="18"/>
                  </a:cubicBezTo>
                  <a:cubicBezTo>
                    <a:pt x="21" y="32"/>
                    <a:pt x="21" y="32"/>
                    <a:pt x="21" y="32"/>
                  </a:cubicBezTo>
                  <a:cubicBezTo>
                    <a:pt x="19" y="31"/>
                    <a:pt x="18" y="31"/>
                    <a:pt x="16" y="30"/>
                  </a:cubicBezTo>
                  <a:lnTo>
                    <a:pt x="15" y="19"/>
                  </a:lnTo>
                  <a:close/>
                  <a:moveTo>
                    <a:pt x="20" y="56"/>
                  </a:moveTo>
                  <a:cubicBezTo>
                    <a:pt x="18" y="41"/>
                    <a:pt x="18" y="41"/>
                    <a:pt x="18" y="41"/>
                  </a:cubicBezTo>
                  <a:cubicBezTo>
                    <a:pt x="20" y="42"/>
                    <a:pt x="21" y="42"/>
                    <a:pt x="23" y="43"/>
                  </a:cubicBezTo>
                  <a:cubicBezTo>
                    <a:pt x="24" y="55"/>
                    <a:pt x="24" y="55"/>
                    <a:pt x="24" y="55"/>
                  </a:cubicBezTo>
                  <a:cubicBezTo>
                    <a:pt x="23" y="56"/>
                    <a:pt x="21" y="56"/>
                    <a:pt x="20" y="5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0" name="Freeform 247"/>
            <p:cNvSpPr>
              <a:spLocks noEditPoints="1"/>
            </p:cNvSpPr>
            <p:nvPr>
              <p:custDataLst>
                <p:tags r:id="rId243"/>
              </p:custDataLst>
            </p:nvPr>
          </p:nvSpPr>
          <p:spPr bwMode="auto">
            <a:xfrm>
              <a:off x="3500437" y="2105222"/>
              <a:ext cx="117872" cy="232172"/>
            </a:xfrm>
            <a:custGeom>
              <a:avLst/>
              <a:gdLst>
                <a:gd name="T0" fmla="*/ 39 w 46"/>
                <a:gd name="T1" fmla="*/ 44 h 90"/>
                <a:gd name="T2" fmla="*/ 31 w 46"/>
                <a:gd name="T3" fmla="*/ 39 h 90"/>
                <a:gd name="T4" fmla="*/ 28 w 46"/>
                <a:gd name="T5" fmla="*/ 21 h 90"/>
                <a:gd name="T6" fmla="*/ 30 w 46"/>
                <a:gd name="T7" fmla="*/ 21 h 90"/>
                <a:gd name="T8" fmla="*/ 35 w 46"/>
                <a:gd name="T9" fmla="*/ 22 h 90"/>
                <a:gd name="T10" fmla="*/ 36 w 46"/>
                <a:gd name="T11" fmla="*/ 20 h 90"/>
                <a:gd name="T12" fmla="*/ 37 w 46"/>
                <a:gd name="T13" fmla="*/ 17 h 90"/>
                <a:gd name="T14" fmla="*/ 37 w 46"/>
                <a:gd name="T15" fmla="*/ 13 h 90"/>
                <a:gd name="T16" fmla="*/ 36 w 46"/>
                <a:gd name="T17" fmla="*/ 12 h 90"/>
                <a:gd name="T18" fmla="*/ 34 w 46"/>
                <a:gd name="T19" fmla="*/ 11 h 90"/>
                <a:gd name="T20" fmla="*/ 31 w 46"/>
                <a:gd name="T21" fmla="*/ 11 h 90"/>
                <a:gd name="T22" fmla="*/ 27 w 46"/>
                <a:gd name="T23" fmla="*/ 11 h 90"/>
                <a:gd name="T24" fmla="*/ 26 w 46"/>
                <a:gd name="T25" fmla="*/ 3 h 90"/>
                <a:gd name="T26" fmla="*/ 23 w 46"/>
                <a:gd name="T27" fmla="*/ 0 h 90"/>
                <a:gd name="T28" fmla="*/ 20 w 46"/>
                <a:gd name="T29" fmla="*/ 4 h 90"/>
                <a:gd name="T30" fmla="*/ 21 w 46"/>
                <a:gd name="T31" fmla="*/ 12 h 90"/>
                <a:gd name="T32" fmla="*/ 21 w 46"/>
                <a:gd name="T33" fmla="*/ 12 h 90"/>
                <a:gd name="T34" fmla="*/ 16 w 46"/>
                <a:gd name="T35" fmla="*/ 13 h 90"/>
                <a:gd name="T36" fmla="*/ 15 w 46"/>
                <a:gd name="T37" fmla="*/ 4 h 90"/>
                <a:gd name="T38" fmla="*/ 12 w 46"/>
                <a:gd name="T39" fmla="*/ 2 h 90"/>
                <a:gd name="T40" fmla="*/ 9 w 46"/>
                <a:gd name="T41" fmla="*/ 5 h 90"/>
                <a:gd name="T42" fmla="*/ 10 w 46"/>
                <a:gd name="T43" fmla="*/ 15 h 90"/>
                <a:gd name="T44" fmla="*/ 4 w 46"/>
                <a:gd name="T45" fmla="*/ 19 h 90"/>
                <a:gd name="T46" fmla="*/ 1 w 46"/>
                <a:gd name="T47" fmla="*/ 25 h 90"/>
                <a:gd name="T48" fmla="*/ 0 w 46"/>
                <a:gd name="T49" fmla="*/ 31 h 90"/>
                <a:gd name="T50" fmla="*/ 3 w 46"/>
                <a:gd name="T51" fmla="*/ 38 h 90"/>
                <a:gd name="T52" fmla="*/ 7 w 46"/>
                <a:gd name="T53" fmla="*/ 43 h 90"/>
                <a:gd name="T54" fmla="*/ 13 w 46"/>
                <a:gd name="T55" fmla="*/ 46 h 90"/>
                <a:gd name="T56" fmla="*/ 14 w 46"/>
                <a:gd name="T57" fmla="*/ 47 h 90"/>
                <a:gd name="T58" fmla="*/ 17 w 46"/>
                <a:gd name="T59" fmla="*/ 67 h 90"/>
                <a:gd name="T60" fmla="*/ 12 w 46"/>
                <a:gd name="T61" fmla="*/ 66 h 90"/>
                <a:gd name="T62" fmla="*/ 5 w 46"/>
                <a:gd name="T63" fmla="*/ 65 h 90"/>
                <a:gd name="T64" fmla="*/ 4 w 46"/>
                <a:gd name="T65" fmla="*/ 67 h 90"/>
                <a:gd name="T66" fmla="*/ 4 w 46"/>
                <a:gd name="T67" fmla="*/ 70 h 90"/>
                <a:gd name="T68" fmla="*/ 3 w 46"/>
                <a:gd name="T69" fmla="*/ 73 h 90"/>
                <a:gd name="T70" fmla="*/ 4 w 46"/>
                <a:gd name="T71" fmla="*/ 75 h 90"/>
                <a:gd name="T72" fmla="*/ 11 w 46"/>
                <a:gd name="T73" fmla="*/ 77 h 90"/>
                <a:gd name="T74" fmla="*/ 18 w 46"/>
                <a:gd name="T75" fmla="*/ 77 h 90"/>
                <a:gd name="T76" fmla="*/ 20 w 46"/>
                <a:gd name="T77" fmla="*/ 87 h 90"/>
                <a:gd name="T78" fmla="*/ 23 w 46"/>
                <a:gd name="T79" fmla="*/ 89 h 90"/>
                <a:gd name="T80" fmla="*/ 25 w 46"/>
                <a:gd name="T81" fmla="*/ 86 h 90"/>
                <a:gd name="T82" fmla="*/ 24 w 46"/>
                <a:gd name="T83" fmla="*/ 77 h 90"/>
                <a:gd name="T84" fmla="*/ 30 w 46"/>
                <a:gd name="T85" fmla="*/ 75 h 90"/>
                <a:gd name="T86" fmla="*/ 31 w 46"/>
                <a:gd name="T87" fmla="*/ 86 h 90"/>
                <a:gd name="T88" fmla="*/ 34 w 46"/>
                <a:gd name="T89" fmla="*/ 88 h 90"/>
                <a:gd name="T90" fmla="*/ 37 w 46"/>
                <a:gd name="T91" fmla="*/ 85 h 90"/>
                <a:gd name="T92" fmla="*/ 35 w 46"/>
                <a:gd name="T93" fmla="*/ 73 h 90"/>
                <a:gd name="T94" fmla="*/ 40 w 46"/>
                <a:gd name="T95" fmla="*/ 71 h 90"/>
                <a:gd name="T96" fmla="*/ 44 w 46"/>
                <a:gd name="T97" fmla="*/ 64 h 90"/>
                <a:gd name="T98" fmla="*/ 45 w 46"/>
                <a:gd name="T99" fmla="*/ 55 h 90"/>
                <a:gd name="T100" fmla="*/ 39 w 46"/>
                <a:gd name="T101" fmla="*/ 44 h 90"/>
                <a:gd name="T102" fmla="*/ 17 w 46"/>
                <a:gd name="T103" fmla="*/ 23 h 90"/>
                <a:gd name="T104" fmla="*/ 23 w 46"/>
                <a:gd name="T105" fmla="*/ 21 h 90"/>
                <a:gd name="T106" fmla="*/ 25 w 46"/>
                <a:gd name="T107" fmla="*/ 37 h 90"/>
                <a:gd name="T108" fmla="*/ 19 w 46"/>
                <a:gd name="T109" fmla="*/ 36 h 90"/>
                <a:gd name="T110" fmla="*/ 17 w 46"/>
                <a:gd name="T111" fmla="*/ 23 h 90"/>
                <a:gd name="T112" fmla="*/ 23 w 46"/>
                <a:gd name="T113" fmla="*/ 66 h 90"/>
                <a:gd name="T114" fmla="*/ 20 w 46"/>
                <a:gd name="T115" fmla="*/ 48 h 90"/>
                <a:gd name="T116" fmla="*/ 26 w 46"/>
                <a:gd name="T117" fmla="*/ 50 h 90"/>
                <a:gd name="T118" fmla="*/ 28 w 46"/>
                <a:gd name="T119" fmla="*/ 64 h 90"/>
                <a:gd name="T120" fmla="*/ 23 w 46"/>
                <a:gd name="T12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90">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1" name="Freeform 248"/>
            <p:cNvSpPr/>
            <p:nvPr>
              <p:custDataLst>
                <p:tags r:id="rId244"/>
              </p:custDataLst>
            </p:nvPr>
          </p:nvSpPr>
          <p:spPr bwMode="auto">
            <a:xfrm>
              <a:off x="2846784" y="2725537"/>
              <a:ext cx="61913" cy="105966"/>
            </a:xfrm>
            <a:custGeom>
              <a:avLst/>
              <a:gdLst>
                <a:gd name="T0" fmla="*/ 17 w 24"/>
                <a:gd name="T1" fmla="*/ 36 h 41"/>
                <a:gd name="T2" fmla="*/ 11 w 24"/>
                <a:gd name="T3" fmla="*/ 40 h 41"/>
                <a:gd name="T4" fmla="*/ 5 w 24"/>
                <a:gd name="T5" fmla="*/ 39 h 41"/>
                <a:gd name="T6" fmla="*/ 1 w 24"/>
                <a:gd name="T7" fmla="*/ 32 h 41"/>
                <a:gd name="T8" fmla="*/ 6 w 24"/>
                <a:gd name="T9" fmla="*/ 5 h 41"/>
                <a:gd name="T10" fmla="*/ 13 w 24"/>
                <a:gd name="T11" fmla="*/ 0 h 41"/>
                <a:gd name="T12" fmla="*/ 19 w 24"/>
                <a:gd name="T13" fmla="*/ 2 h 41"/>
                <a:gd name="T14" fmla="*/ 23 w 24"/>
                <a:gd name="T15" fmla="*/ 8 h 41"/>
                <a:gd name="T16" fmla="*/ 17 w 24"/>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1">
                  <a:moveTo>
                    <a:pt x="17" y="36"/>
                  </a:moveTo>
                  <a:cubicBezTo>
                    <a:pt x="17" y="39"/>
                    <a:pt x="14" y="41"/>
                    <a:pt x="11" y="40"/>
                  </a:cubicBezTo>
                  <a:cubicBezTo>
                    <a:pt x="5" y="39"/>
                    <a:pt x="5" y="39"/>
                    <a:pt x="5" y="39"/>
                  </a:cubicBezTo>
                  <a:cubicBezTo>
                    <a:pt x="2" y="38"/>
                    <a:pt x="0" y="35"/>
                    <a:pt x="1" y="32"/>
                  </a:cubicBezTo>
                  <a:cubicBezTo>
                    <a:pt x="6" y="5"/>
                    <a:pt x="6" y="5"/>
                    <a:pt x="6" y="5"/>
                  </a:cubicBezTo>
                  <a:cubicBezTo>
                    <a:pt x="7" y="2"/>
                    <a:pt x="10" y="0"/>
                    <a:pt x="13" y="0"/>
                  </a:cubicBezTo>
                  <a:cubicBezTo>
                    <a:pt x="19" y="2"/>
                    <a:pt x="19" y="2"/>
                    <a:pt x="19" y="2"/>
                  </a:cubicBezTo>
                  <a:cubicBezTo>
                    <a:pt x="22" y="2"/>
                    <a:pt x="24" y="5"/>
                    <a:pt x="23" y="8"/>
                  </a:cubicBezTo>
                  <a:lnTo>
                    <a:pt x="17" y="3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2" name="Freeform 249"/>
            <p:cNvSpPr/>
            <p:nvPr>
              <p:custDataLst>
                <p:tags r:id="rId245"/>
              </p:custDataLst>
            </p:nvPr>
          </p:nvSpPr>
          <p:spPr bwMode="auto">
            <a:xfrm>
              <a:off x="2905126" y="2710059"/>
              <a:ext cx="67865" cy="132160"/>
            </a:xfrm>
            <a:custGeom>
              <a:avLst/>
              <a:gdLst>
                <a:gd name="T0" fmla="*/ 18 w 26"/>
                <a:gd name="T1" fmla="*/ 47 h 51"/>
                <a:gd name="T2" fmla="*/ 11 w 26"/>
                <a:gd name="T3" fmla="*/ 51 h 51"/>
                <a:gd name="T4" fmla="*/ 5 w 26"/>
                <a:gd name="T5" fmla="*/ 50 h 51"/>
                <a:gd name="T6" fmla="*/ 1 w 26"/>
                <a:gd name="T7" fmla="*/ 43 h 51"/>
                <a:gd name="T8" fmla="*/ 9 w 26"/>
                <a:gd name="T9" fmla="*/ 5 h 51"/>
                <a:gd name="T10" fmla="*/ 16 w 26"/>
                <a:gd name="T11" fmla="*/ 0 h 51"/>
                <a:gd name="T12" fmla="*/ 21 w 26"/>
                <a:gd name="T13" fmla="*/ 2 h 51"/>
                <a:gd name="T14" fmla="*/ 26 w 26"/>
                <a:gd name="T15" fmla="*/ 8 h 51"/>
                <a:gd name="T16" fmla="*/ 18 w 26"/>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1">
                  <a:moveTo>
                    <a:pt x="18" y="47"/>
                  </a:moveTo>
                  <a:cubicBezTo>
                    <a:pt x="17" y="50"/>
                    <a:pt x="14" y="51"/>
                    <a:pt x="11" y="51"/>
                  </a:cubicBezTo>
                  <a:cubicBezTo>
                    <a:pt x="5" y="50"/>
                    <a:pt x="5" y="50"/>
                    <a:pt x="5" y="50"/>
                  </a:cubicBezTo>
                  <a:cubicBezTo>
                    <a:pt x="2" y="49"/>
                    <a:pt x="0" y="46"/>
                    <a:pt x="1" y="43"/>
                  </a:cubicBezTo>
                  <a:cubicBezTo>
                    <a:pt x="9" y="5"/>
                    <a:pt x="9" y="5"/>
                    <a:pt x="9" y="5"/>
                  </a:cubicBezTo>
                  <a:cubicBezTo>
                    <a:pt x="10" y="2"/>
                    <a:pt x="13" y="0"/>
                    <a:pt x="16" y="0"/>
                  </a:cubicBezTo>
                  <a:cubicBezTo>
                    <a:pt x="21" y="2"/>
                    <a:pt x="21" y="2"/>
                    <a:pt x="21" y="2"/>
                  </a:cubicBezTo>
                  <a:cubicBezTo>
                    <a:pt x="24" y="2"/>
                    <a:pt x="26" y="5"/>
                    <a:pt x="26" y="8"/>
                  </a:cubicBezTo>
                  <a:lnTo>
                    <a:pt x="18"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3" name="Freeform 250"/>
            <p:cNvSpPr/>
            <p:nvPr>
              <p:custDataLst>
                <p:tags r:id="rId246"/>
              </p:custDataLst>
            </p:nvPr>
          </p:nvSpPr>
          <p:spPr bwMode="auto">
            <a:xfrm>
              <a:off x="2967038" y="2687436"/>
              <a:ext cx="75009" cy="166688"/>
            </a:xfrm>
            <a:custGeom>
              <a:avLst/>
              <a:gdLst>
                <a:gd name="T0" fmla="*/ 17 w 29"/>
                <a:gd name="T1" fmla="*/ 61 h 65"/>
                <a:gd name="T2" fmla="*/ 11 w 29"/>
                <a:gd name="T3" fmla="*/ 65 h 65"/>
                <a:gd name="T4" fmla="*/ 5 w 29"/>
                <a:gd name="T5" fmla="*/ 64 h 65"/>
                <a:gd name="T6" fmla="*/ 1 w 29"/>
                <a:gd name="T7" fmla="*/ 57 h 65"/>
                <a:gd name="T8" fmla="*/ 12 w 29"/>
                <a:gd name="T9" fmla="*/ 5 h 65"/>
                <a:gd name="T10" fmla="*/ 18 w 29"/>
                <a:gd name="T11" fmla="*/ 0 h 65"/>
                <a:gd name="T12" fmla="*/ 24 w 29"/>
                <a:gd name="T13" fmla="*/ 2 h 65"/>
                <a:gd name="T14" fmla="*/ 28 w 29"/>
                <a:gd name="T15" fmla="*/ 8 h 65"/>
                <a:gd name="T16" fmla="*/ 17 w 29"/>
                <a:gd name="T1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5">
                  <a:moveTo>
                    <a:pt x="17" y="61"/>
                  </a:moveTo>
                  <a:cubicBezTo>
                    <a:pt x="17" y="64"/>
                    <a:pt x="14" y="65"/>
                    <a:pt x="11" y="65"/>
                  </a:cubicBezTo>
                  <a:cubicBezTo>
                    <a:pt x="5" y="64"/>
                    <a:pt x="5" y="64"/>
                    <a:pt x="5" y="64"/>
                  </a:cubicBezTo>
                  <a:cubicBezTo>
                    <a:pt x="2" y="63"/>
                    <a:pt x="0" y="60"/>
                    <a:pt x="1" y="57"/>
                  </a:cubicBezTo>
                  <a:cubicBezTo>
                    <a:pt x="12" y="5"/>
                    <a:pt x="12" y="5"/>
                    <a:pt x="12" y="5"/>
                  </a:cubicBezTo>
                  <a:cubicBezTo>
                    <a:pt x="12" y="2"/>
                    <a:pt x="15" y="0"/>
                    <a:pt x="18" y="0"/>
                  </a:cubicBezTo>
                  <a:cubicBezTo>
                    <a:pt x="24" y="2"/>
                    <a:pt x="24" y="2"/>
                    <a:pt x="24" y="2"/>
                  </a:cubicBezTo>
                  <a:cubicBezTo>
                    <a:pt x="27" y="2"/>
                    <a:pt x="29" y="5"/>
                    <a:pt x="28" y="8"/>
                  </a:cubicBezTo>
                  <a:lnTo>
                    <a:pt x="17" y="6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4" name="Freeform 251"/>
            <p:cNvSpPr/>
            <p:nvPr>
              <p:custDataLst>
                <p:tags r:id="rId247"/>
              </p:custDataLst>
            </p:nvPr>
          </p:nvSpPr>
          <p:spPr bwMode="auto">
            <a:xfrm>
              <a:off x="3024188" y="2733872"/>
              <a:ext cx="66675" cy="133350"/>
            </a:xfrm>
            <a:custGeom>
              <a:avLst/>
              <a:gdLst>
                <a:gd name="T0" fmla="*/ 17 w 26"/>
                <a:gd name="T1" fmla="*/ 47 h 52"/>
                <a:gd name="T2" fmla="*/ 11 w 26"/>
                <a:gd name="T3" fmla="*/ 51 h 52"/>
                <a:gd name="T4" fmla="*/ 5 w 26"/>
                <a:gd name="T5" fmla="*/ 50 h 52"/>
                <a:gd name="T6" fmla="*/ 1 w 26"/>
                <a:gd name="T7" fmla="*/ 44 h 52"/>
                <a:gd name="T8" fmla="*/ 9 w 26"/>
                <a:gd name="T9" fmla="*/ 5 h 52"/>
                <a:gd name="T10" fmla="*/ 15 w 26"/>
                <a:gd name="T11" fmla="*/ 1 h 52"/>
                <a:gd name="T12" fmla="*/ 21 w 26"/>
                <a:gd name="T13" fmla="*/ 2 h 52"/>
                <a:gd name="T14" fmla="*/ 25 w 26"/>
                <a:gd name="T15" fmla="*/ 9 h 52"/>
                <a:gd name="T16" fmla="*/ 17 w 26"/>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2">
                  <a:moveTo>
                    <a:pt x="17" y="47"/>
                  </a:moveTo>
                  <a:cubicBezTo>
                    <a:pt x="17" y="50"/>
                    <a:pt x="14" y="52"/>
                    <a:pt x="11" y="51"/>
                  </a:cubicBezTo>
                  <a:cubicBezTo>
                    <a:pt x="5" y="50"/>
                    <a:pt x="5" y="50"/>
                    <a:pt x="5" y="50"/>
                  </a:cubicBezTo>
                  <a:cubicBezTo>
                    <a:pt x="2" y="50"/>
                    <a:pt x="0" y="47"/>
                    <a:pt x="1" y="44"/>
                  </a:cubicBezTo>
                  <a:cubicBezTo>
                    <a:pt x="9" y="5"/>
                    <a:pt x="9" y="5"/>
                    <a:pt x="9" y="5"/>
                  </a:cubicBezTo>
                  <a:cubicBezTo>
                    <a:pt x="10" y="2"/>
                    <a:pt x="12" y="0"/>
                    <a:pt x="15" y="1"/>
                  </a:cubicBezTo>
                  <a:cubicBezTo>
                    <a:pt x="21" y="2"/>
                    <a:pt x="21" y="2"/>
                    <a:pt x="21" y="2"/>
                  </a:cubicBezTo>
                  <a:cubicBezTo>
                    <a:pt x="24" y="3"/>
                    <a:pt x="26" y="6"/>
                    <a:pt x="25" y="9"/>
                  </a:cubicBezTo>
                  <a:lnTo>
                    <a:pt x="17"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5" name="Freeform 252"/>
            <p:cNvSpPr>
              <a:spLocks noEditPoints="1"/>
            </p:cNvSpPr>
            <p:nvPr>
              <p:custDataLst>
                <p:tags r:id="rId248"/>
              </p:custDataLst>
            </p:nvPr>
          </p:nvSpPr>
          <p:spPr bwMode="auto">
            <a:xfrm>
              <a:off x="1269207" y="2171897"/>
              <a:ext cx="120253" cy="121444"/>
            </a:xfrm>
            <a:custGeom>
              <a:avLst/>
              <a:gdLst>
                <a:gd name="T0" fmla="*/ 26 w 47"/>
                <a:gd name="T1" fmla="*/ 2 h 47"/>
                <a:gd name="T2" fmla="*/ 2 w 47"/>
                <a:gd name="T3" fmla="*/ 20 h 47"/>
                <a:gd name="T4" fmla="*/ 20 w 47"/>
                <a:gd name="T5" fmla="*/ 45 h 47"/>
                <a:gd name="T6" fmla="*/ 45 w 47"/>
                <a:gd name="T7" fmla="*/ 27 h 47"/>
                <a:gd name="T8" fmla="*/ 26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6" y="2"/>
                  </a:moveTo>
                  <a:cubicBezTo>
                    <a:pt x="15" y="0"/>
                    <a:pt x="3" y="9"/>
                    <a:pt x="2" y="20"/>
                  </a:cubicBezTo>
                  <a:cubicBezTo>
                    <a:pt x="0" y="32"/>
                    <a:pt x="8" y="43"/>
                    <a:pt x="20" y="45"/>
                  </a:cubicBezTo>
                  <a:cubicBezTo>
                    <a:pt x="32" y="47"/>
                    <a:pt x="43" y="39"/>
                    <a:pt x="45" y="27"/>
                  </a:cubicBezTo>
                  <a:cubicBezTo>
                    <a:pt x="47" y="15"/>
                    <a:pt x="38" y="4"/>
                    <a:pt x="26" y="2"/>
                  </a:cubicBezTo>
                  <a:close/>
                  <a:moveTo>
                    <a:pt x="21" y="41"/>
                  </a:moveTo>
                  <a:cubicBezTo>
                    <a:pt x="11" y="39"/>
                    <a:pt x="5" y="31"/>
                    <a:pt x="6" y="21"/>
                  </a:cubicBezTo>
                  <a:cubicBezTo>
                    <a:pt x="7" y="11"/>
                    <a:pt x="16" y="5"/>
                    <a:pt x="26" y="6"/>
                  </a:cubicBezTo>
                  <a:cubicBezTo>
                    <a:pt x="35" y="8"/>
                    <a:pt x="42" y="17"/>
                    <a:pt x="41" y="26"/>
                  </a:cubicBezTo>
                  <a:cubicBezTo>
                    <a:pt x="39" y="36"/>
                    <a:pt x="30" y="42"/>
                    <a:pt x="21" y="4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6" name="Freeform 253"/>
            <p:cNvSpPr/>
            <p:nvPr>
              <p:custDataLst>
                <p:tags r:id="rId249"/>
              </p:custDataLst>
            </p:nvPr>
          </p:nvSpPr>
          <p:spPr bwMode="auto">
            <a:xfrm>
              <a:off x="1296591" y="2205234"/>
              <a:ext cx="64294" cy="57150"/>
            </a:xfrm>
            <a:custGeom>
              <a:avLst/>
              <a:gdLst>
                <a:gd name="T0" fmla="*/ 14 w 25"/>
                <a:gd name="T1" fmla="*/ 18 h 22"/>
                <a:gd name="T2" fmla="*/ 9 w 25"/>
                <a:gd name="T3" fmla="*/ 14 h 22"/>
                <a:gd name="T4" fmla="*/ 14 w 25"/>
                <a:gd name="T5" fmla="*/ 15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9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1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0 w 25"/>
                <a:gd name="T49" fmla="*/ 11 h 22"/>
                <a:gd name="T50" fmla="*/ 2 w 25"/>
                <a:gd name="T51" fmla="*/ 13 h 22"/>
                <a:gd name="T52" fmla="*/ 5 w 25"/>
                <a:gd name="T53" fmla="*/ 13 h 22"/>
                <a:gd name="T54" fmla="*/ 14 w 25"/>
                <a:gd name="T55" fmla="*/ 21 h 22"/>
                <a:gd name="T56" fmla="*/ 23 w 25"/>
                <a:gd name="T57" fmla="*/ 18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8"/>
                    <a:pt x="10" y="16"/>
                    <a:pt x="9" y="14"/>
                  </a:cubicBezTo>
                  <a:cubicBezTo>
                    <a:pt x="14" y="15"/>
                    <a:pt x="14" y="15"/>
                    <a:pt x="14" y="15"/>
                  </a:cubicBezTo>
                  <a:cubicBezTo>
                    <a:pt x="14" y="15"/>
                    <a:pt x="15" y="14"/>
                    <a:pt x="15" y="13"/>
                  </a:cubicBezTo>
                  <a:cubicBezTo>
                    <a:pt x="15" y="13"/>
                    <a:pt x="15" y="12"/>
                    <a:pt x="14" y="12"/>
                  </a:cubicBezTo>
                  <a:cubicBezTo>
                    <a:pt x="8" y="11"/>
                    <a:pt x="8" y="11"/>
                    <a:pt x="8" y="11"/>
                  </a:cubicBezTo>
                  <a:cubicBezTo>
                    <a:pt x="8" y="11"/>
                    <a:pt x="8" y="10"/>
                    <a:pt x="8" y="10"/>
                  </a:cubicBezTo>
                  <a:cubicBezTo>
                    <a:pt x="8" y="10"/>
                    <a:pt x="8" y="9"/>
                    <a:pt x="9" y="9"/>
                  </a:cubicBezTo>
                  <a:cubicBezTo>
                    <a:pt x="14" y="10"/>
                    <a:pt x="14" y="10"/>
                    <a:pt x="14" y="10"/>
                  </a:cubicBezTo>
                  <a:cubicBezTo>
                    <a:pt x="15" y="10"/>
                    <a:pt x="16" y="9"/>
                    <a:pt x="16" y="9"/>
                  </a:cubicBezTo>
                  <a:cubicBezTo>
                    <a:pt x="16" y="8"/>
                    <a:pt x="16" y="7"/>
                    <a:pt x="15" y="7"/>
                  </a:cubicBezTo>
                  <a:cubicBezTo>
                    <a:pt x="10" y="6"/>
                    <a:pt x="10" y="6"/>
                    <a:pt x="10" y="6"/>
                  </a:cubicBezTo>
                  <a:cubicBezTo>
                    <a:pt x="11" y="5"/>
                    <a:pt x="14" y="4"/>
                    <a:pt x="16" y="4"/>
                  </a:cubicBezTo>
                  <a:cubicBezTo>
                    <a:pt x="18" y="4"/>
                    <a:pt x="19" y="5"/>
                    <a:pt x="20" y="6"/>
                  </a:cubicBezTo>
                  <a:cubicBezTo>
                    <a:pt x="25" y="7"/>
                    <a:pt x="25" y="7"/>
                    <a:pt x="25" y="7"/>
                  </a:cubicBezTo>
                  <a:cubicBezTo>
                    <a:pt x="23" y="4"/>
                    <a:pt x="20" y="1"/>
                    <a:pt x="17" y="1"/>
                  </a:cubicBezTo>
                  <a:cubicBezTo>
                    <a:pt x="12" y="0"/>
                    <a:pt x="8" y="2"/>
                    <a:pt x="6" y="6"/>
                  </a:cubicBezTo>
                  <a:cubicBezTo>
                    <a:pt x="3" y="5"/>
                    <a:pt x="3" y="5"/>
                    <a:pt x="3" y="5"/>
                  </a:cubicBezTo>
                  <a:cubicBezTo>
                    <a:pt x="2" y="5"/>
                    <a:pt x="1" y="6"/>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0" y="11"/>
                  </a:cubicBezTo>
                  <a:cubicBezTo>
                    <a:pt x="0" y="12"/>
                    <a:pt x="1" y="13"/>
                    <a:pt x="2" y="13"/>
                  </a:cubicBezTo>
                  <a:cubicBezTo>
                    <a:pt x="5" y="13"/>
                    <a:pt x="5" y="13"/>
                    <a:pt x="5" y="13"/>
                  </a:cubicBezTo>
                  <a:cubicBezTo>
                    <a:pt x="6" y="17"/>
                    <a:pt x="9" y="21"/>
                    <a:pt x="14" y="21"/>
                  </a:cubicBezTo>
                  <a:cubicBezTo>
                    <a:pt x="17" y="22"/>
                    <a:pt x="21" y="20"/>
                    <a:pt x="23" y="18"/>
                  </a:cubicBezTo>
                  <a:cubicBezTo>
                    <a:pt x="19" y="17"/>
                    <a:pt x="19" y="17"/>
                    <a:pt x="19" y="17"/>
                  </a:cubicBezTo>
                  <a:cubicBezTo>
                    <a:pt x="17" y="18"/>
                    <a:pt x="16" y="18"/>
                    <a:pt x="14" y="1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7" name="Freeform 254"/>
            <p:cNvSpPr>
              <a:spLocks noEditPoints="1"/>
            </p:cNvSpPr>
            <p:nvPr>
              <p:custDataLst>
                <p:tags r:id="rId250"/>
              </p:custDataLst>
            </p:nvPr>
          </p:nvSpPr>
          <p:spPr bwMode="auto">
            <a:xfrm>
              <a:off x="2472928" y="1762322"/>
              <a:ext cx="121444" cy="121444"/>
            </a:xfrm>
            <a:custGeom>
              <a:avLst/>
              <a:gdLst>
                <a:gd name="T0" fmla="*/ 27 w 47"/>
                <a:gd name="T1" fmla="*/ 2 h 47"/>
                <a:gd name="T2" fmla="*/ 2 w 47"/>
                <a:gd name="T3" fmla="*/ 20 h 47"/>
                <a:gd name="T4" fmla="*/ 20 w 47"/>
                <a:gd name="T5" fmla="*/ 45 h 47"/>
                <a:gd name="T6" fmla="*/ 45 w 47"/>
                <a:gd name="T7" fmla="*/ 27 h 47"/>
                <a:gd name="T8" fmla="*/ 27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7" y="2"/>
                  </a:moveTo>
                  <a:cubicBezTo>
                    <a:pt x="15" y="0"/>
                    <a:pt x="4" y="8"/>
                    <a:pt x="2" y="20"/>
                  </a:cubicBezTo>
                  <a:cubicBezTo>
                    <a:pt x="0" y="32"/>
                    <a:pt x="8" y="43"/>
                    <a:pt x="20" y="45"/>
                  </a:cubicBezTo>
                  <a:cubicBezTo>
                    <a:pt x="32" y="47"/>
                    <a:pt x="43" y="38"/>
                    <a:pt x="45" y="27"/>
                  </a:cubicBezTo>
                  <a:cubicBezTo>
                    <a:pt x="47" y="15"/>
                    <a:pt x="38" y="4"/>
                    <a:pt x="27" y="2"/>
                  </a:cubicBezTo>
                  <a:close/>
                  <a:moveTo>
                    <a:pt x="21" y="41"/>
                  </a:moveTo>
                  <a:cubicBezTo>
                    <a:pt x="11" y="39"/>
                    <a:pt x="5" y="30"/>
                    <a:pt x="6" y="21"/>
                  </a:cubicBezTo>
                  <a:cubicBezTo>
                    <a:pt x="8" y="11"/>
                    <a:pt x="16" y="5"/>
                    <a:pt x="26" y="6"/>
                  </a:cubicBezTo>
                  <a:cubicBezTo>
                    <a:pt x="35" y="7"/>
                    <a:pt x="42" y="16"/>
                    <a:pt x="41" y="26"/>
                  </a:cubicBezTo>
                  <a:cubicBezTo>
                    <a:pt x="39" y="35"/>
                    <a:pt x="30" y="42"/>
                    <a:pt x="21" y="41"/>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8" name="Freeform 255"/>
            <p:cNvSpPr/>
            <p:nvPr>
              <p:custDataLst>
                <p:tags r:id="rId251"/>
              </p:custDataLst>
            </p:nvPr>
          </p:nvSpPr>
          <p:spPr bwMode="auto">
            <a:xfrm>
              <a:off x="2501503" y="1796850"/>
              <a:ext cx="64294" cy="55960"/>
            </a:xfrm>
            <a:custGeom>
              <a:avLst/>
              <a:gdLst>
                <a:gd name="T0" fmla="*/ 14 w 25"/>
                <a:gd name="T1" fmla="*/ 18 h 22"/>
                <a:gd name="T2" fmla="*/ 9 w 25"/>
                <a:gd name="T3" fmla="*/ 14 h 22"/>
                <a:gd name="T4" fmla="*/ 14 w 25"/>
                <a:gd name="T5" fmla="*/ 14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8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0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1 w 25"/>
                <a:gd name="T49" fmla="*/ 11 h 22"/>
                <a:gd name="T50" fmla="*/ 2 w 25"/>
                <a:gd name="T51" fmla="*/ 13 h 22"/>
                <a:gd name="T52" fmla="*/ 5 w 25"/>
                <a:gd name="T53" fmla="*/ 13 h 22"/>
                <a:gd name="T54" fmla="*/ 14 w 25"/>
                <a:gd name="T55" fmla="*/ 21 h 22"/>
                <a:gd name="T56" fmla="*/ 23 w 25"/>
                <a:gd name="T57" fmla="*/ 17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7"/>
                    <a:pt x="10" y="16"/>
                    <a:pt x="9" y="14"/>
                  </a:cubicBezTo>
                  <a:cubicBezTo>
                    <a:pt x="14" y="14"/>
                    <a:pt x="14" y="14"/>
                    <a:pt x="14" y="14"/>
                  </a:cubicBezTo>
                  <a:cubicBezTo>
                    <a:pt x="15" y="15"/>
                    <a:pt x="15" y="14"/>
                    <a:pt x="15" y="13"/>
                  </a:cubicBezTo>
                  <a:cubicBezTo>
                    <a:pt x="15" y="12"/>
                    <a:pt x="15" y="12"/>
                    <a:pt x="14" y="12"/>
                  </a:cubicBezTo>
                  <a:cubicBezTo>
                    <a:pt x="8" y="11"/>
                    <a:pt x="8" y="11"/>
                    <a:pt x="8" y="11"/>
                  </a:cubicBezTo>
                  <a:cubicBezTo>
                    <a:pt x="8" y="10"/>
                    <a:pt x="8" y="10"/>
                    <a:pt x="8" y="10"/>
                  </a:cubicBezTo>
                  <a:cubicBezTo>
                    <a:pt x="8" y="9"/>
                    <a:pt x="9" y="9"/>
                    <a:pt x="9" y="9"/>
                  </a:cubicBezTo>
                  <a:cubicBezTo>
                    <a:pt x="14" y="10"/>
                    <a:pt x="14" y="10"/>
                    <a:pt x="14" y="10"/>
                  </a:cubicBezTo>
                  <a:cubicBezTo>
                    <a:pt x="15" y="10"/>
                    <a:pt x="16" y="9"/>
                    <a:pt x="16" y="8"/>
                  </a:cubicBezTo>
                  <a:cubicBezTo>
                    <a:pt x="16" y="8"/>
                    <a:pt x="16" y="7"/>
                    <a:pt x="15" y="7"/>
                  </a:cubicBezTo>
                  <a:cubicBezTo>
                    <a:pt x="10" y="6"/>
                    <a:pt x="10" y="6"/>
                    <a:pt x="10" y="6"/>
                  </a:cubicBezTo>
                  <a:cubicBezTo>
                    <a:pt x="12" y="4"/>
                    <a:pt x="14" y="3"/>
                    <a:pt x="16" y="4"/>
                  </a:cubicBezTo>
                  <a:cubicBezTo>
                    <a:pt x="18" y="4"/>
                    <a:pt x="19" y="5"/>
                    <a:pt x="20" y="6"/>
                  </a:cubicBezTo>
                  <a:cubicBezTo>
                    <a:pt x="25" y="7"/>
                    <a:pt x="25" y="7"/>
                    <a:pt x="25" y="7"/>
                  </a:cubicBezTo>
                  <a:cubicBezTo>
                    <a:pt x="23" y="3"/>
                    <a:pt x="20" y="1"/>
                    <a:pt x="17" y="0"/>
                  </a:cubicBezTo>
                  <a:cubicBezTo>
                    <a:pt x="12" y="0"/>
                    <a:pt x="8" y="2"/>
                    <a:pt x="6" y="6"/>
                  </a:cubicBezTo>
                  <a:cubicBezTo>
                    <a:pt x="3" y="5"/>
                    <a:pt x="3" y="5"/>
                    <a:pt x="3" y="5"/>
                  </a:cubicBezTo>
                  <a:cubicBezTo>
                    <a:pt x="2" y="5"/>
                    <a:pt x="1" y="5"/>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1" y="11"/>
                  </a:cubicBezTo>
                  <a:cubicBezTo>
                    <a:pt x="0" y="12"/>
                    <a:pt x="1" y="13"/>
                    <a:pt x="2" y="13"/>
                  </a:cubicBezTo>
                  <a:cubicBezTo>
                    <a:pt x="5" y="13"/>
                    <a:pt x="5" y="13"/>
                    <a:pt x="5" y="13"/>
                  </a:cubicBezTo>
                  <a:cubicBezTo>
                    <a:pt x="6" y="17"/>
                    <a:pt x="9" y="21"/>
                    <a:pt x="14" y="21"/>
                  </a:cubicBezTo>
                  <a:cubicBezTo>
                    <a:pt x="17" y="22"/>
                    <a:pt x="21" y="20"/>
                    <a:pt x="23" y="17"/>
                  </a:cubicBezTo>
                  <a:cubicBezTo>
                    <a:pt x="19" y="17"/>
                    <a:pt x="19" y="17"/>
                    <a:pt x="19" y="17"/>
                  </a:cubicBezTo>
                  <a:cubicBezTo>
                    <a:pt x="17" y="18"/>
                    <a:pt x="16" y="18"/>
                    <a:pt x="14" y="1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9" name="Freeform 256"/>
            <p:cNvSpPr>
              <a:spLocks noEditPoints="1"/>
            </p:cNvSpPr>
            <p:nvPr>
              <p:custDataLst>
                <p:tags r:id="rId252"/>
              </p:custDataLst>
            </p:nvPr>
          </p:nvSpPr>
          <p:spPr bwMode="auto">
            <a:xfrm>
              <a:off x="365522" y="2129034"/>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8" y="41"/>
                    <a:pt x="15" y="40"/>
                  </a:cubicBezTo>
                  <a:cubicBezTo>
                    <a:pt x="21" y="39"/>
                    <a:pt x="26" y="33"/>
                    <a:pt x="25" y="27"/>
                  </a:cubicBezTo>
                  <a:cubicBezTo>
                    <a:pt x="23" y="15"/>
                    <a:pt x="9" y="0"/>
                    <a:pt x="9" y="0"/>
                  </a:cubicBezTo>
                  <a:close/>
                  <a:moveTo>
                    <a:pt x="14" y="36"/>
                  </a:moveTo>
                  <a:cubicBezTo>
                    <a:pt x="20" y="25"/>
                    <a:pt x="20" y="25"/>
                    <a:pt x="20" y="25"/>
                  </a:cubicBezTo>
                  <a:cubicBezTo>
                    <a:pt x="20" y="25"/>
                    <a:pt x="22" y="34"/>
                    <a:pt x="14" y="3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0" name="Freeform 257"/>
            <p:cNvSpPr>
              <a:spLocks noEditPoints="1"/>
            </p:cNvSpPr>
            <p:nvPr>
              <p:custDataLst>
                <p:tags r:id="rId253"/>
              </p:custDataLst>
            </p:nvPr>
          </p:nvSpPr>
          <p:spPr bwMode="auto">
            <a:xfrm>
              <a:off x="2259806" y="1909959"/>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9" y="41"/>
                    <a:pt x="15" y="40"/>
                  </a:cubicBezTo>
                  <a:cubicBezTo>
                    <a:pt x="22" y="39"/>
                    <a:pt x="26" y="33"/>
                    <a:pt x="25" y="27"/>
                  </a:cubicBezTo>
                  <a:cubicBezTo>
                    <a:pt x="23" y="15"/>
                    <a:pt x="9" y="0"/>
                    <a:pt x="9" y="0"/>
                  </a:cubicBezTo>
                  <a:close/>
                  <a:moveTo>
                    <a:pt x="14" y="36"/>
                  </a:moveTo>
                  <a:cubicBezTo>
                    <a:pt x="20" y="25"/>
                    <a:pt x="20" y="25"/>
                    <a:pt x="20" y="25"/>
                  </a:cubicBezTo>
                  <a:cubicBezTo>
                    <a:pt x="20" y="25"/>
                    <a:pt x="23" y="34"/>
                    <a:pt x="14" y="3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1" name="Freeform 258"/>
            <p:cNvSpPr>
              <a:spLocks noEditPoints="1"/>
            </p:cNvSpPr>
            <p:nvPr>
              <p:custDataLst>
                <p:tags r:id="rId254"/>
              </p:custDataLst>
            </p:nvPr>
          </p:nvSpPr>
          <p:spPr bwMode="auto">
            <a:xfrm>
              <a:off x="3489721" y="2913656"/>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5 w 46"/>
                <a:gd name="T11" fmla="*/ 65 h 75"/>
                <a:gd name="T12" fmla="*/ 36 w 46"/>
                <a:gd name="T13" fmla="*/ 46 h 75"/>
                <a:gd name="T14" fmla="*/ 25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5" y="75"/>
                    <a:pt x="27" y="73"/>
                  </a:cubicBezTo>
                  <a:cubicBezTo>
                    <a:pt x="38" y="72"/>
                    <a:pt x="46" y="61"/>
                    <a:pt x="45" y="49"/>
                  </a:cubicBezTo>
                  <a:cubicBezTo>
                    <a:pt x="41" y="28"/>
                    <a:pt x="16" y="0"/>
                    <a:pt x="16" y="0"/>
                  </a:cubicBezTo>
                  <a:close/>
                  <a:moveTo>
                    <a:pt x="25" y="65"/>
                  </a:moveTo>
                  <a:cubicBezTo>
                    <a:pt x="36" y="46"/>
                    <a:pt x="36" y="46"/>
                    <a:pt x="36" y="46"/>
                  </a:cubicBezTo>
                  <a:cubicBezTo>
                    <a:pt x="36" y="46"/>
                    <a:pt x="40" y="63"/>
                    <a:pt x="25" y="6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2" name="Freeform 259"/>
            <p:cNvSpPr>
              <a:spLocks noEditPoints="1"/>
            </p:cNvSpPr>
            <p:nvPr>
              <p:custDataLst>
                <p:tags r:id="rId255"/>
              </p:custDataLst>
            </p:nvPr>
          </p:nvSpPr>
          <p:spPr bwMode="auto">
            <a:xfrm>
              <a:off x="3314700" y="2084981"/>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6 w 46"/>
                <a:gd name="T11" fmla="*/ 65 h 75"/>
                <a:gd name="T12" fmla="*/ 36 w 46"/>
                <a:gd name="T13" fmla="*/ 46 h 75"/>
                <a:gd name="T14" fmla="*/ 26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6" y="75"/>
                    <a:pt x="27" y="73"/>
                  </a:cubicBezTo>
                  <a:cubicBezTo>
                    <a:pt x="39" y="71"/>
                    <a:pt x="46" y="61"/>
                    <a:pt x="45" y="49"/>
                  </a:cubicBezTo>
                  <a:cubicBezTo>
                    <a:pt x="41" y="27"/>
                    <a:pt x="16" y="0"/>
                    <a:pt x="16" y="0"/>
                  </a:cubicBezTo>
                  <a:close/>
                  <a:moveTo>
                    <a:pt x="26" y="65"/>
                  </a:moveTo>
                  <a:cubicBezTo>
                    <a:pt x="36" y="46"/>
                    <a:pt x="36" y="46"/>
                    <a:pt x="36" y="46"/>
                  </a:cubicBezTo>
                  <a:cubicBezTo>
                    <a:pt x="36" y="46"/>
                    <a:pt x="40" y="63"/>
                    <a:pt x="26" y="6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3" name="Freeform 260"/>
            <p:cNvSpPr/>
            <p:nvPr>
              <p:custDataLst>
                <p:tags r:id="rId256"/>
              </p:custDataLst>
            </p:nvPr>
          </p:nvSpPr>
          <p:spPr bwMode="auto">
            <a:xfrm>
              <a:off x="2521744" y="2596950"/>
              <a:ext cx="95250" cy="192881"/>
            </a:xfrm>
            <a:custGeom>
              <a:avLst/>
              <a:gdLst>
                <a:gd name="T0" fmla="*/ 37 w 37"/>
                <a:gd name="T1" fmla="*/ 14 h 75"/>
                <a:gd name="T2" fmla="*/ 37 w 37"/>
                <a:gd name="T3" fmla="*/ 14 h 75"/>
                <a:gd name="T4" fmla="*/ 37 w 37"/>
                <a:gd name="T5" fmla="*/ 14 h 75"/>
                <a:gd name="T6" fmla="*/ 26 w 37"/>
                <a:gd name="T7" fmla="*/ 4 h 75"/>
                <a:gd name="T8" fmla="*/ 25 w 37"/>
                <a:gd name="T9" fmla="*/ 4 h 75"/>
                <a:gd name="T10" fmla="*/ 20 w 37"/>
                <a:gd name="T11" fmla="*/ 3 h 75"/>
                <a:gd name="T12" fmla="*/ 4 w 37"/>
                <a:gd name="T13" fmla="*/ 10 h 75"/>
                <a:gd name="T14" fmla="*/ 1 w 37"/>
                <a:gd name="T15" fmla="*/ 31 h 75"/>
                <a:gd name="T16" fmla="*/ 4 w 37"/>
                <a:gd name="T17" fmla="*/ 35 h 75"/>
                <a:gd name="T18" fmla="*/ 8 w 37"/>
                <a:gd name="T19" fmla="*/ 32 h 75"/>
                <a:gd name="T20" fmla="*/ 10 w 37"/>
                <a:gd name="T21" fmla="*/ 15 h 75"/>
                <a:gd name="T22" fmla="*/ 11 w 37"/>
                <a:gd name="T23" fmla="*/ 16 h 75"/>
                <a:gd name="T24" fmla="*/ 10 w 37"/>
                <a:gd name="T25" fmla="*/ 26 h 75"/>
                <a:gd name="T26" fmla="*/ 9 w 37"/>
                <a:gd name="T27" fmla="*/ 35 h 75"/>
                <a:gd name="T28" fmla="*/ 4 w 37"/>
                <a:gd name="T29" fmla="*/ 68 h 75"/>
                <a:gd name="T30" fmla="*/ 7 w 37"/>
                <a:gd name="T31" fmla="*/ 73 h 75"/>
                <a:gd name="T32" fmla="*/ 12 w 37"/>
                <a:gd name="T33" fmla="*/ 70 h 75"/>
                <a:gd name="T34" fmla="*/ 16 w 37"/>
                <a:gd name="T35" fmla="*/ 39 h 75"/>
                <a:gd name="T36" fmla="*/ 17 w 37"/>
                <a:gd name="T37" fmla="*/ 39 h 75"/>
                <a:gd name="T38" fmla="*/ 13 w 37"/>
                <a:gd name="T39" fmla="*/ 70 h 75"/>
                <a:gd name="T40" fmla="*/ 16 w 37"/>
                <a:gd name="T41" fmla="*/ 74 h 75"/>
                <a:gd name="T42" fmla="*/ 21 w 37"/>
                <a:gd name="T43" fmla="*/ 71 h 75"/>
                <a:gd name="T44" fmla="*/ 26 w 37"/>
                <a:gd name="T45" fmla="*/ 37 h 75"/>
                <a:gd name="T46" fmla="*/ 27 w 37"/>
                <a:gd name="T47" fmla="*/ 28 h 75"/>
                <a:gd name="T48" fmla="*/ 29 w 37"/>
                <a:gd name="T49" fmla="*/ 18 h 75"/>
                <a:gd name="T50" fmla="*/ 30 w 37"/>
                <a:gd name="T51" fmla="*/ 18 h 75"/>
                <a:gd name="T52" fmla="*/ 27 w 37"/>
                <a:gd name="T53" fmla="*/ 35 h 75"/>
                <a:gd name="T54" fmla="*/ 30 w 37"/>
                <a:gd name="T55" fmla="*/ 39 h 75"/>
                <a:gd name="T56" fmla="*/ 34 w 37"/>
                <a:gd name="T57" fmla="*/ 36 h 75"/>
                <a:gd name="T58" fmla="*/ 37 w 37"/>
                <a:gd name="T59" fmla="*/ 14 h 75"/>
                <a:gd name="T60" fmla="*/ 37 w 37"/>
                <a:gd name="T61"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75">
                  <a:moveTo>
                    <a:pt x="37" y="14"/>
                  </a:moveTo>
                  <a:cubicBezTo>
                    <a:pt x="37" y="14"/>
                    <a:pt x="37" y="14"/>
                    <a:pt x="37" y="14"/>
                  </a:cubicBezTo>
                  <a:cubicBezTo>
                    <a:pt x="37" y="14"/>
                    <a:pt x="37" y="14"/>
                    <a:pt x="37" y="14"/>
                  </a:cubicBezTo>
                  <a:cubicBezTo>
                    <a:pt x="37" y="8"/>
                    <a:pt x="30" y="5"/>
                    <a:pt x="26" y="4"/>
                  </a:cubicBezTo>
                  <a:cubicBezTo>
                    <a:pt x="26" y="4"/>
                    <a:pt x="25" y="4"/>
                    <a:pt x="25" y="4"/>
                  </a:cubicBezTo>
                  <a:cubicBezTo>
                    <a:pt x="20" y="3"/>
                    <a:pt x="20" y="3"/>
                    <a:pt x="20" y="3"/>
                  </a:cubicBezTo>
                  <a:cubicBezTo>
                    <a:pt x="20" y="3"/>
                    <a:pt x="5" y="0"/>
                    <a:pt x="4" y="10"/>
                  </a:cubicBezTo>
                  <a:cubicBezTo>
                    <a:pt x="1" y="31"/>
                    <a:pt x="1" y="31"/>
                    <a:pt x="1" y="31"/>
                  </a:cubicBezTo>
                  <a:cubicBezTo>
                    <a:pt x="0" y="33"/>
                    <a:pt x="2" y="35"/>
                    <a:pt x="4" y="35"/>
                  </a:cubicBezTo>
                  <a:cubicBezTo>
                    <a:pt x="6" y="35"/>
                    <a:pt x="7" y="34"/>
                    <a:pt x="8" y="32"/>
                  </a:cubicBezTo>
                  <a:cubicBezTo>
                    <a:pt x="10" y="15"/>
                    <a:pt x="10" y="15"/>
                    <a:pt x="10" y="15"/>
                  </a:cubicBezTo>
                  <a:cubicBezTo>
                    <a:pt x="11" y="16"/>
                    <a:pt x="11" y="16"/>
                    <a:pt x="11" y="16"/>
                  </a:cubicBezTo>
                  <a:cubicBezTo>
                    <a:pt x="10" y="26"/>
                    <a:pt x="10" y="26"/>
                    <a:pt x="10" y="26"/>
                  </a:cubicBezTo>
                  <a:cubicBezTo>
                    <a:pt x="9" y="35"/>
                    <a:pt x="9" y="35"/>
                    <a:pt x="9" y="35"/>
                  </a:cubicBezTo>
                  <a:cubicBezTo>
                    <a:pt x="4" y="68"/>
                    <a:pt x="4" y="68"/>
                    <a:pt x="4" y="68"/>
                  </a:cubicBezTo>
                  <a:cubicBezTo>
                    <a:pt x="3" y="71"/>
                    <a:pt x="5" y="73"/>
                    <a:pt x="7" y="73"/>
                  </a:cubicBezTo>
                  <a:cubicBezTo>
                    <a:pt x="9" y="73"/>
                    <a:pt x="11" y="72"/>
                    <a:pt x="12" y="70"/>
                  </a:cubicBezTo>
                  <a:cubicBezTo>
                    <a:pt x="16" y="39"/>
                    <a:pt x="16" y="39"/>
                    <a:pt x="16" y="39"/>
                  </a:cubicBezTo>
                  <a:cubicBezTo>
                    <a:pt x="17" y="39"/>
                    <a:pt x="17" y="39"/>
                    <a:pt x="17" y="39"/>
                  </a:cubicBezTo>
                  <a:cubicBezTo>
                    <a:pt x="13" y="70"/>
                    <a:pt x="13" y="70"/>
                    <a:pt x="13" y="70"/>
                  </a:cubicBezTo>
                  <a:cubicBezTo>
                    <a:pt x="13" y="72"/>
                    <a:pt x="14" y="74"/>
                    <a:pt x="16" y="74"/>
                  </a:cubicBezTo>
                  <a:cubicBezTo>
                    <a:pt x="19" y="75"/>
                    <a:pt x="21" y="73"/>
                    <a:pt x="21" y="71"/>
                  </a:cubicBezTo>
                  <a:cubicBezTo>
                    <a:pt x="26" y="37"/>
                    <a:pt x="26" y="37"/>
                    <a:pt x="26" y="37"/>
                  </a:cubicBezTo>
                  <a:cubicBezTo>
                    <a:pt x="27" y="28"/>
                    <a:pt x="27" y="28"/>
                    <a:pt x="27" y="28"/>
                  </a:cubicBezTo>
                  <a:cubicBezTo>
                    <a:pt x="29" y="18"/>
                    <a:pt x="29" y="18"/>
                    <a:pt x="29" y="18"/>
                  </a:cubicBezTo>
                  <a:cubicBezTo>
                    <a:pt x="30" y="18"/>
                    <a:pt x="30" y="18"/>
                    <a:pt x="30" y="18"/>
                  </a:cubicBezTo>
                  <a:cubicBezTo>
                    <a:pt x="27" y="35"/>
                    <a:pt x="27" y="35"/>
                    <a:pt x="27" y="35"/>
                  </a:cubicBezTo>
                  <a:cubicBezTo>
                    <a:pt x="27" y="37"/>
                    <a:pt x="28" y="39"/>
                    <a:pt x="30" y="39"/>
                  </a:cubicBezTo>
                  <a:cubicBezTo>
                    <a:pt x="32" y="39"/>
                    <a:pt x="34" y="38"/>
                    <a:pt x="34" y="36"/>
                  </a:cubicBezTo>
                  <a:cubicBezTo>
                    <a:pt x="37" y="14"/>
                    <a:pt x="37" y="14"/>
                    <a:pt x="37" y="14"/>
                  </a:cubicBezTo>
                  <a:cubicBezTo>
                    <a:pt x="37" y="14"/>
                    <a:pt x="37" y="14"/>
                    <a:pt x="37" y="1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4" name="Freeform 261"/>
            <p:cNvSpPr/>
            <p:nvPr>
              <p:custDataLst>
                <p:tags r:id="rId257"/>
              </p:custDataLst>
            </p:nvPr>
          </p:nvSpPr>
          <p:spPr bwMode="auto">
            <a:xfrm>
              <a:off x="2561035" y="2563612"/>
              <a:ext cx="40481" cy="41672"/>
            </a:xfrm>
            <a:custGeom>
              <a:avLst/>
              <a:gdLst>
                <a:gd name="T0" fmla="*/ 7 w 16"/>
                <a:gd name="T1" fmla="*/ 15 h 16"/>
                <a:gd name="T2" fmla="*/ 16 w 16"/>
                <a:gd name="T3" fmla="*/ 9 h 16"/>
                <a:gd name="T4" fmla="*/ 9 w 16"/>
                <a:gd name="T5" fmla="*/ 0 h 16"/>
                <a:gd name="T6" fmla="*/ 1 w 16"/>
                <a:gd name="T7" fmla="*/ 7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11" y="16"/>
                    <a:pt x="15" y="13"/>
                    <a:pt x="16" y="9"/>
                  </a:cubicBezTo>
                  <a:cubicBezTo>
                    <a:pt x="16" y="5"/>
                    <a:pt x="14" y="1"/>
                    <a:pt x="9" y="0"/>
                  </a:cubicBezTo>
                  <a:cubicBezTo>
                    <a:pt x="5" y="0"/>
                    <a:pt x="1" y="3"/>
                    <a:pt x="1" y="7"/>
                  </a:cubicBezTo>
                  <a:cubicBezTo>
                    <a:pt x="0" y="11"/>
                    <a:pt x="3" y="15"/>
                    <a:pt x="7" y="1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5" name="Freeform 262"/>
            <p:cNvSpPr/>
            <p:nvPr>
              <p:custDataLst>
                <p:tags r:id="rId258"/>
              </p:custDataLst>
            </p:nvPr>
          </p:nvSpPr>
          <p:spPr bwMode="auto">
            <a:xfrm>
              <a:off x="3363515" y="1387275"/>
              <a:ext cx="121444" cy="188119"/>
            </a:xfrm>
            <a:custGeom>
              <a:avLst/>
              <a:gdLst>
                <a:gd name="T0" fmla="*/ 35 w 47"/>
                <a:gd name="T1" fmla="*/ 5 h 73"/>
                <a:gd name="T2" fmla="*/ 35 w 47"/>
                <a:gd name="T3" fmla="*/ 5 h 73"/>
                <a:gd name="T4" fmla="*/ 35 w 47"/>
                <a:gd name="T5" fmla="*/ 5 h 73"/>
                <a:gd name="T6" fmla="*/ 20 w 47"/>
                <a:gd name="T7" fmla="*/ 2 h 73"/>
                <a:gd name="T8" fmla="*/ 20 w 47"/>
                <a:gd name="T9" fmla="*/ 2 h 73"/>
                <a:gd name="T10" fmla="*/ 15 w 47"/>
                <a:gd name="T11" fmla="*/ 4 h 73"/>
                <a:gd name="T12" fmla="*/ 3 w 47"/>
                <a:gd name="T13" fmla="*/ 17 h 73"/>
                <a:gd name="T14" fmla="*/ 10 w 47"/>
                <a:gd name="T15" fmla="*/ 38 h 73"/>
                <a:gd name="T16" fmla="*/ 15 w 47"/>
                <a:gd name="T17" fmla="*/ 40 h 73"/>
                <a:gd name="T18" fmla="*/ 17 w 47"/>
                <a:gd name="T19" fmla="*/ 35 h 73"/>
                <a:gd name="T20" fmla="*/ 11 w 47"/>
                <a:gd name="T21" fmla="*/ 19 h 73"/>
                <a:gd name="T22" fmla="*/ 13 w 47"/>
                <a:gd name="T23" fmla="*/ 19 h 73"/>
                <a:gd name="T24" fmla="*/ 16 w 47"/>
                <a:gd name="T25" fmla="*/ 29 h 73"/>
                <a:gd name="T26" fmla="*/ 19 w 47"/>
                <a:gd name="T27" fmla="*/ 37 h 73"/>
                <a:gd name="T28" fmla="*/ 30 w 47"/>
                <a:gd name="T29" fmla="*/ 69 h 73"/>
                <a:gd name="T30" fmla="*/ 35 w 47"/>
                <a:gd name="T31" fmla="*/ 72 h 73"/>
                <a:gd name="T32" fmla="*/ 37 w 47"/>
                <a:gd name="T33" fmla="*/ 67 h 73"/>
                <a:gd name="T34" fmla="*/ 27 w 47"/>
                <a:gd name="T35" fmla="*/ 37 h 73"/>
                <a:gd name="T36" fmla="*/ 29 w 47"/>
                <a:gd name="T37" fmla="*/ 37 h 73"/>
                <a:gd name="T38" fmla="*/ 39 w 47"/>
                <a:gd name="T39" fmla="*/ 66 h 73"/>
                <a:gd name="T40" fmla="*/ 44 w 47"/>
                <a:gd name="T41" fmla="*/ 69 h 73"/>
                <a:gd name="T42" fmla="*/ 46 w 47"/>
                <a:gd name="T43" fmla="*/ 64 h 73"/>
                <a:gd name="T44" fmla="*/ 35 w 47"/>
                <a:gd name="T45" fmla="*/ 32 h 73"/>
                <a:gd name="T46" fmla="*/ 33 w 47"/>
                <a:gd name="T47" fmla="*/ 23 h 73"/>
                <a:gd name="T48" fmla="*/ 29 w 47"/>
                <a:gd name="T49" fmla="*/ 13 h 73"/>
                <a:gd name="T50" fmla="*/ 30 w 47"/>
                <a:gd name="T51" fmla="*/ 13 h 73"/>
                <a:gd name="T52" fmla="*/ 36 w 47"/>
                <a:gd name="T53" fmla="*/ 29 h 73"/>
                <a:gd name="T54" fmla="*/ 40 w 47"/>
                <a:gd name="T55" fmla="*/ 31 h 73"/>
                <a:gd name="T56" fmla="*/ 42 w 47"/>
                <a:gd name="T57" fmla="*/ 27 h 73"/>
                <a:gd name="T58" fmla="*/ 35 w 47"/>
                <a:gd name="T59" fmla="*/ 6 h 73"/>
                <a:gd name="T60" fmla="*/ 35 w 47"/>
                <a:gd name="T61"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73">
                  <a:moveTo>
                    <a:pt x="35" y="5"/>
                  </a:moveTo>
                  <a:cubicBezTo>
                    <a:pt x="35" y="5"/>
                    <a:pt x="35" y="5"/>
                    <a:pt x="35" y="5"/>
                  </a:cubicBezTo>
                  <a:cubicBezTo>
                    <a:pt x="35" y="5"/>
                    <a:pt x="35" y="5"/>
                    <a:pt x="35" y="5"/>
                  </a:cubicBezTo>
                  <a:cubicBezTo>
                    <a:pt x="32" y="0"/>
                    <a:pt x="24" y="1"/>
                    <a:pt x="20" y="2"/>
                  </a:cubicBezTo>
                  <a:cubicBezTo>
                    <a:pt x="20" y="2"/>
                    <a:pt x="20" y="2"/>
                    <a:pt x="20" y="2"/>
                  </a:cubicBezTo>
                  <a:cubicBezTo>
                    <a:pt x="15" y="4"/>
                    <a:pt x="15" y="4"/>
                    <a:pt x="15" y="4"/>
                  </a:cubicBezTo>
                  <a:cubicBezTo>
                    <a:pt x="15" y="4"/>
                    <a:pt x="0" y="8"/>
                    <a:pt x="3" y="17"/>
                  </a:cubicBezTo>
                  <a:cubicBezTo>
                    <a:pt x="10" y="38"/>
                    <a:pt x="10" y="38"/>
                    <a:pt x="10" y="38"/>
                  </a:cubicBezTo>
                  <a:cubicBezTo>
                    <a:pt x="11" y="39"/>
                    <a:pt x="13" y="40"/>
                    <a:pt x="15" y="40"/>
                  </a:cubicBezTo>
                  <a:cubicBezTo>
                    <a:pt x="16" y="39"/>
                    <a:pt x="17" y="37"/>
                    <a:pt x="17" y="35"/>
                  </a:cubicBezTo>
                  <a:cubicBezTo>
                    <a:pt x="11" y="19"/>
                    <a:pt x="11" y="19"/>
                    <a:pt x="11" y="19"/>
                  </a:cubicBezTo>
                  <a:cubicBezTo>
                    <a:pt x="13" y="19"/>
                    <a:pt x="13" y="19"/>
                    <a:pt x="13" y="19"/>
                  </a:cubicBezTo>
                  <a:cubicBezTo>
                    <a:pt x="16" y="29"/>
                    <a:pt x="16" y="29"/>
                    <a:pt x="16" y="29"/>
                  </a:cubicBezTo>
                  <a:cubicBezTo>
                    <a:pt x="19" y="37"/>
                    <a:pt x="19" y="37"/>
                    <a:pt x="19" y="37"/>
                  </a:cubicBezTo>
                  <a:cubicBezTo>
                    <a:pt x="30" y="69"/>
                    <a:pt x="30" y="69"/>
                    <a:pt x="30" y="69"/>
                  </a:cubicBezTo>
                  <a:cubicBezTo>
                    <a:pt x="30" y="72"/>
                    <a:pt x="33" y="73"/>
                    <a:pt x="35" y="72"/>
                  </a:cubicBezTo>
                  <a:cubicBezTo>
                    <a:pt x="37" y="71"/>
                    <a:pt x="38" y="69"/>
                    <a:pt x="37" y="67"/>
                  </a:cubicBezTo>
                  <a:cubicBezTo>
                    <a:pt x="27" y="37"/>
                    <a:pt x="27" y="37"/>
                    <a:pt x="27" y="37"/>
                  </a:cubicBezTo>
                  <a:cubicBezTo>
                    <a:pt x="29" y="37"/>
                    <a:pt x="29" y="37"/>
                    <a:pt x="29" y="37"/>
                  </a:cubicBezTo>
                  <a:cubicBezTo>
                    <a:pt x="39" y="66"/>
                    <a:pt x="39" y="66"/>
                    <a:pt x="39" y="66"/>
                  </a:cubicBezTo>
                  <a:cubicBezTo>
                    <a:pt x="39" y="69"/>
                    <a:pt x="42" y="70"/>
                    <a:pt x="44" y="69"/>
                  </a:cubicBezTo>
                  <a:cubicBezTo>
                    <a:pt x="46" y="68"/>
                    <a:pt x="47" y="66"/>
                    <a:pt x="46" y="64"/>
                  </a:cubicBezTo>
                  <a:cubicBezTo>
                    <a:pt x="35" y="32"/>
                    <a:pt x="35" y="32"/>
                    <a:pt x="35" y="32"/>
                  </a:cubicBezTo>
                  <a:cubicBezTo>
                    <a:pt x="33" y="23"/>
                    <a:pt x="33" y="23"/>
                    <a:pt x="33" y="23"/>
                  </a:cubicBezTo>
                  <a:cubicBezTo>
                    <a:pt x="29" y="13"/>
                    <a:pt x="29" y="13"/>
                    <a:pt x="29" y="13"/>
                  </a:cubicBezTo>
                  <a:cubicBezTo>
                    <a:pt x="30" y="13"/>
                    <a:pt x="30" y="13"/>
                    <a:pt x="30" y="13"/>
                  </a:cubicBezTo>
                  <a:cubicBezTo>
                    <a:pt x="36" y="29"/>
                    <a:pt x="36" y="29"/>
                    <a:pt x="36" y="29"/>
                  </a:cubicBezTo>
                  <a:cubicBezTo>
                    <a:pt x="36" y="31"/>
                    <a:pt x="38" y="32"/>
                    <a:pt x="40" y="31"/>
                  </a:cubicBezTo>
                  <a:cubicBezTo>
                    <a:pt x="42" y="30"/>
                    <a:pt x="43" y="28"/>
                    <a:pt x="42" y="27"/>
                  </a:cubicBezTo>
                  <a:cubicBezTo>
                    <a:pt x="35" y="6"/>
                    <a:pt x="35" y="6"/>
                    <a:pt x="35" y="6"/>
                  </a:cubicBezTo>
                  <a:cubicBezTo>
                    <a:pt x="35" y="6"/>
                    <a:pt x="35" y="6"/>
                    <a:pt x="35" y="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6" name="Freeform 263"/>
            <p:cNvSpPr/>
            <p:nvPr>
              <p:custDataLst>
                <p:tags r:id="rId259"/>
              </p:custDataLst>
            </p:nvPr>
          </p:nvSpPr>
          <p:spPr bwMode="auto">
            <a:xfrm>
              <a:off x="3376613" y="1350365"/>
              <a:ext cx="46434" cy="46435"/>
            </a:xfrm>
            <a:custGeom>
              <a:avLst/>
              <a:gdLst>
                <a:gd name="T0" fmla="*/ 11 w 18"/>
                <a:gd name="T1" fmla="*/ 16 h 18"/>
                <a:gd name="T2" fmla="*/ 16 w 18"/>
                <a:gd name="T3" fmla="*/ 7 h 18"/>
                <a:gd name="T4" fmla="*/ 7 w 18"/>
                <a:gd name="T5" fmla="*/ 2 h 18"/>
                <a:gd name="T6" fmla="*/ 2 w 18"/>
                <a:gd name="T7" fmla="*/ 11 h 18"/>
                <a:gd name="T8" fmla="*/ 11 w 18"/>
                <a:gd name="T9" fmla="*/ 16 h 18"/>
              </a:gdLst>
              <a:ahLst/>
              <a:cxnLst>
                <a:cxn ang="0">
                  <a:pos x="T0" y="T1"/>
                </a:cxn>
                <a:cxn ang="0">
                  <a:pos x="T2" y="T3"/>
                </a:cxn>
                <a:cxn ang="0">
                  <a:pos x="T4" y="T5"/>
                </a:cxn>
                <a:cxn ang="0">
                  <a:pos x="T6" y="T7"/>
                </a:cxn>
                <a:cxn ang="0">
                  <a:pos x="T8" y="T9"/>
                </a:cxn>
              </a:cxnLst>
              <a:rect l="0" t="0" r="r" b="b"/>
              <a:pathLst>
                <a:path w="18" h="18">
                  <a:moveTo>
                    <a:pt x="11" y="16"/>
                  </a:moveTo>
                  <a:cubicBezTo>
                    <a:pt x="15" y="15"/>
                    <a:pt x="18" y="11"/>
                    <a:pt x="16" y="7"/>
                  </a:cubicBezTo>
                  <a:cubicBezTo>
                    <a:pt x="15" y="3"/>
                    <a:pt x="11" y="0"/>
                    <a:pt x="7" y="2"/>
                  </a:cubicBezTo>
                  <a:cubicBezTo>
                    <a:pt x="3" y="3"/>
                    <a:pt x="0" y="7"/>
                    <a:pt x="2" y="11"/>
                  </a:cubicBezTo>
                  <a:cubicBezTo>
                    <a:pt x="3" y="15"/>
                    <a:pt x="7" y="18"/>
                    <a:pt x="11" y="1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7" name="Freeform 264"/>
            <p:cNvSpPr>
              <a:spLocks noEditPoints="1"/>
            </p:cNvSpPr>
            <p:nvPr>
              <p:custDataLst>
                <p:tags r:id="rId260"/>
              </p:custDataLst>
            </p:nvPr>
          </p:nvSpPr>
          <p:spPr bwMode="auto">
            <a:xfrm>
              <a:off x="2357438" y="2550515"/>
              <a:ext cx="121444" cy="223838"/>
            </a:xfrm>
            <a:custGeom>
              <a:avLst/>
              <a:gdLst>
                <a:gd name="T0" fmla="*/ 27 w 47"/>
                <a:gd name="T1" fmla="*/ 14 h 87"/>
                <a:gd name="T2" fmla="*/ 35 w 47"/>
                <a:gd name="T3" fmla="*/ 8 h 87"/>
                <a:gd name="T4" fmla="*/ 29 w 47"/>
                <a:gd name="T5" fmla="*/ 1 h 87"/>
                <a:gd name="T6" fmla="*/ 22 w 47"/>
                <a:gd name="T7" fmla="*/ 6 h 87"/>
                <a:gd name="T8" fmla="*/ 27 w 47"/>
                <a:gd name="T9" fmla="*/ 14 h 87"/>
                <a:gd name="T10" fmla="*/ 41 w 47"/>
                <a:gd name="T11" fmla="*/ 39 h 87"/>
                <a:gd name="T12" fmla="*/ 44 w 47"/>
                <a:gd name="T13" fmla="*/ 42 h 87"/>
                <a:gd name="T14" fmla="*/ 47 w 47"/>
                <a:gd name="T15" fmla="*/ 39 h 87"/>
                <a:gd name="T16" fmla="*/ 46 w 47"/>
                <a:gd name="T17" fmla="*/ 25 h 87"/>
                <a:gd name="T18" fmla="*/ 44 w 47"/>
                <a:gd name="T19" fmla="*/ 22 h 87"/>
                <a:gd name="T20" fmla="*/ 36 w 47"/>
                <a:gd name="T21" fmla="*/ 17 h 87"/>
                <a:gd name="T22" fmla="*/ 29 w 47"/>
                <a:gd name="T23" fmla="*/ 15 h 87"/>
                <a:gd name="T24" fmla="*/ 24 w 47"/>
                <a:gd name="T25" fmla="*/ 17 h 87"/>
                <a:gd name="T26" fmla="*/ 24 w 47"/>
                <a:gd name="T27" fmla="*/ 17 h 87"/>
                <a:gd name="T28" fmla="*/ 24 w 47"/>
                <a:gd name="T29" fmla="*/ 17 h 87"/>
                <a:gd name="T30" fmla="*/ 23 w 47"/>
                <a:gd name="T31" fmla="*/ 18 h 87"/>
                <a:gd name="T32" fmla="*/ 14 w 47"/>
                <a:gd name="T33" fmla="*/ 28 h 87"/>
                <a:gd name="T34" fmla="*/ 14 w 47"/>
                <a:gd name="T35" fmla="*/ 28 h 87"/>
                <a:gd name="T36" fmla="*/ 2 w 47"/>
                <a:gd name="T37" fmla="*/ 36 h 87"/>
                <a:gd name="T38" fmla="*/ 1 w 47"/>
                <a:gd name="T39" fmla="*/ 40 h 87"/>
                <a:gd name="T40" fmla="*/ 6 w 47"/>
                <a:gd name="T41" fmla="*/ 42 h 87"/>
                <a:gd name="T42" fmla="*/ 18 w 47"/>
                <a:gd name="T43" fmla="*/ 34 h 87"/>
                <a:gd name="T44" fmla="*/ 18 w 47"/>
                <a:gd name="T45" fmla="*/ 34 h 87"/>
                <a:gd name="T46" fmla="*/ 19 w 47"/>
                <a:gd name="T47" fmla="*/ 33 h 87"/>
                <a:gd name="T48" fmla="*/ 21 w 47"/>
                <a:gd name="T49" fmla="*/ 31 h 87"/>
                <a:gd name="T50" fmla="*/ 21 w 47"/>
                <a:gd name="T51" fmla="*/ 41 h 87"/>
                <a:gd name="T52" fmla="*/ 22 w 47"/>
                <a:gd name="T53" fmla="*/ 44 h 87"/>
                <a:gd name="T54" fmla="*/ 13 w 47"/>
                <a:gd name="T55" fmla="*/ 58 h 87"/>
                <a:gd name="T56" fmla="*/ 13 w 47"/>
                <a:gd name="T57" fmla="*/ 58 h 87"/>
                <a:gd name="T58" fmla="*/ 13 w 47"/>
                <a:gd name="T59" fmla="*/ 59 h 87"/>
                <a:gd name="T60" fmla="*/ 12 w 47"/>
                <a:gd name="T61" fmla="*/ 61 h 87"/>
                <a:gd name="T62" fmla="*/ 6 w 47"/>
                <a:gd name="T63" fmla="*/ 79 h 87"/>
                <a:gd name="T64" fmla="*/ 10 w 47"/>
                <a:gd name="T65" fmla="*/ 84 h 87"/>
                <a:gd name="T66" fmla="*/ 15 w 47"/>
                <a:gd name="T67" fmla="*/ 80 h 87"/>
                <a:gd name="T68" fmla="*/ 20 w 47"/>
                <a:gd name="T69" fmla="*/ 64 h 87"/>
                <a:gd name="T70" fmla="*/ 28 w 47"/>
                <a:gd name="T71" fmla="*/ 55 h 87"/>
                <a:gd name="T72" fmla="*/ 31 w 47"/>
                <a:gd name="T73" fmla="*/ 83 h 87"/>
                <a:gd name="T74" fmla="*/ 35 w 47"/>
                <a:gd name="T75" fmla="*/ 87 h 87"/>
                <a:gd name="T76" fmla="*/ 39 w 47"/>
                <a:gd name="T77" fmla="*/ 82 h 87"/>
                <a:gd name="T78" fmla="*/ 37 w 47"/>
                <a:gd name="T79" fmla="*/ 45 h 87"/>
                <a:gd name="T80" fmla="*/ 38 w 47"/>
                <a:gd name="T81" fmla="*/ 41 h 87"/>
                <a:gd name="T82" fmla="*/ 38 w 47"/>
                <a:gd name="T83" fmla="*/ 26 h 87"/>
                <a:gd name="T84" fmla="*/ 40 w 47"/>
                <a:gd name="T85" fmla="*/ 27 h 87"/>
                <a:gd name="T86" fmla="*/ 41 w 47"/>
                <a:gd name="T87"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87">
                  <a:moveTo>
                    <a:pt x="27" y="14"/>
                  </a:moveTo>
                  <a:cubicBezTo>
                    <a:pt x="31" y="14"/>
                    <a:pt x="34" y="12"/>
                    <a:pt x="35" y="8"/>
                  </a:cubicBezTo>
                  <a:cubicBezTo>
                    <a:pt x="35" y="5"/>
                    <a:pt x="33" y="1"/>
                    <a:pt x="29" y="1"/>
                  </a:cubicBezTo>
                  <a:cubicBezTo>
                    <a:pt x="25" y="0"/>
                    <a:pt x="22" y="3"/>
                    <a:pt x="22" y="6"/>
                  </a:cubicBezTo>
                  <a:cubicBezTo>
                    <a:pt x="21" y="10"/>
                    <a:pt x="24" y="13"/>
                    <a:pt x="27" y="14"/>
                  </a:cubicBezTo>
                  <a:close/>
                  <a:moveTo>
                    <a:pt x="41" y="39"/>
                  </a:moveTo>
                  <a:cubicBezTo>
                    <a:pt x="41" y="41"/>
                    <a:pt x="42" y="43"/>
                    <a:pt x="44" y="42"/>
                  </a:cubicBezTo>
                  <a:cubicBezTo>
                    <a:pt x="46" y="42"/>
                    <a:pt x="47" y="41"/>
                    <a:pt x="47" y="39"/>
                  </a:cubicBezTo>
                  <a:cubicBezTo>
                    <a:pt x="46" y="25"/>
                    <a:pt x="46" y="25"/>
                    <a:pt x="46" y="25"/>
                  </a:cubicBezTo>
                  <a:cubicBezTo>
                    <a:pt x="46" y="23"/>
                    <a:pt x="45" y="22"/>
                    <a:pt x="44" y="22"/>
                  </a:cubicBezTo>
                  <a:cubicBezTo>
                    <a:pt x="36" y="17"/>
                    <a:pt x="36" y="17"/>
                    <a:pt x="36" y="17"/>
                  </a:cubicBezTo>
                  <a:cubicBezTo>
                    <a:pt x="34" y="16"/>
                    <a:pt x="32" y="15"/>
                    <a:pt x="29" y="15"/>
                  </a:cubicBezTo>
                  <a:cubicBezTo>
                    <a:pt x="27" y="15"/>
                    <a:pt x="25" y="16"/>
                    <a:pt x="24" y="17"/>
                  </a:cubicBezTo>
                  <a:cubicBezTo>
                    <a:pt x="24" y="17"/>
                    <a:pt x="24" y="17"/>
                    <a:pt x="24" y="17"/>
                  </a:cubicBezTo>
                  <a:cubicBezTo>
                    <a:pt x="24" y="17"/>
                    <a:pt x="24" y="17"/>
                    <a:pt x="24" y="17"/>
                  </a:cubicBezTo>
                  <a:cubicBezTo>
                    <a:pt x="23" y="17"/>
                    <a:pt x="23" y="18"/>
                    <a:pt x="23" y="18"/>
                  </a:cubicBezTo>
                  <a:cubicBezTo>
                    <a:pt x="14" y="28"/>
                    <a:pt x="14" y="28"/>
                    <a:pt x="14" y="28"/>
                  </a:cubicBezTo>
                  <a:cubicBezTo>
                    <a:pt x="14" y="28"/>
                    <a:pt x="14" y="28"/>
                    <a:pt x="14" y="28"/>
                  </a:cubicBezTo>
                  <a:cubicBezTo>
                    <a:pt x="2" y="36"/>
                    <a:pt x="2" y="36"/>
                    <a:pt x="2" y="36"/>
                  </a:cubicBezTo>
                  <a:cubicBezTo>
                    <a:pt x="1" y="37"/>
                    <a:pt x="0" y="39"/>
                    <a:pt x="1" y="40"/>
                  </a:cubicBezTo>
                  <a:cubicBezTo>
                    <a:pt x="2" y="42"/>
                    <a:pt x="4" y="43"/>
                    <a:pt x="6" y="42"/>
                  </a:cubicBezTo>
                  <a:cubicBezTo>
                    <a:pt x="18" y="34"/>
                    <a:pt x="18" y="34"/>
                    <a:pt x="18" y="34"/>
                  </a:cubicBezTo>
                  <a:cubicBezTo>
                    <a:pt x="18" y="34"/>
                    <a:pt x="18" y="34"/>
                    <a:pt x="18" y="34"/>
                  </a:cubicBezTo>
                  <a:cubicBezTo>
                    <a:pt x="19" y="33"/>
                    <a:pt x="19" y="33"/>
                    <a:pt x="19" y="33"/>
                  </a:cubicBezTo>
                  <a:cubicBezTo>
                    <a:pt x="21" y="31"/>
                    <a:pt x="21" y="31"/>
                    <a:pt x="21" y="31"/>
                  </a:cubicBezTo>
                  <a:cubicBezTo>
                    <a:pt x="21" y="41"/>
                    <a:pt x="21" y="41"/>
                    <a:pt x="21" y="41"/>
                  </a:cubicBezTo>
                  <a:cubicBezTo>
                    <a:pt x="21" y="42"/>
                    <a:pt x="21" y="43"/>
                    <a:pt x="22" y="44"/>
                  </a:cubicBezTo>
                  <a:cubicBezTo>
                    <a:pt x="13" y="58"/>
                    <a:pt x="13" y="58"/>
                    <a:pt x="13" y="58"/>
                  </a:cubicBezTo>
                  <a:cubicBezTo>
                    <a:pt x="13" y="58"/>
                    <a:pt x="13" y="58"/>
                    <a:pt x="13" y="58"/>
                  </a:cubicBezTo>
                  <a:cubicBezTo>
                    <a:pt x="13" y="59"/>
                    <a:pt x="13" y="59"/>
                    <a:pt x="13" y="59"/>
                  </a:cubicBezTo>
                  <a:cubicBezTo>
                    <a:pt x="12" y="59"/>
                    <a:pt x="12" y="60"/>
                    <a:pt x="12" y="61"/>
                  </a:cubicBezTo>
                  <a:cubicBezTo>
                    <a:pt x="6" y="79"/>
                    <a:pt x="6" y="79"/>
                    <a:pt x="6" y="79"/>
                  </a:cubicBezTo>
                  <a:cubicBezTo>
                    <a:pt x="6" y="81"/>
                    <a:pt x="7" y="83"/>
                    <a:pt x="10" y="84"/>
                  </a:cubicBezTo>
                  <a:cubicBezTo>
                    <a:pt x="12" y="84"/>
                    <a:pt x="14" y="82"/>
                    <a:pt x="15" y="80"/>
                  </a:cubicBezTo>
                  <a:cubicBezTo>
                    <a:pt x="20" y="64"/>
                    <a:pt x="20" y="64"/>
                    <a:pt x="20" y="64"/>
                  </a:cubicBezTo>
                  <a:cubicBezTo>
                    <a:pt x="28" y="55"/>
                    <a:pt x="28" y="55"/>
                    <a:pt x="28" y="55"/>
                  </a:cubicBezTo>
                  <a:cubicBezTo>
                    <a:pt x="31" y="83"/>
                    <a:pt x="31" y="83"/>
                    <a:pt x="31" y="83"/>
                  </a:cubicBezTo>
                  <a:cubicBezTo>
                    <a:pt x="31" y="85"/>
                    <a:pt x="33" y="87"/>
                    <a:pt x="35" y="87"/>
                  </a:cubicBezTo>
                  <a:cubicBezTo>
                    <a:pt x="37" y="87"/>
                    <a:pt x="39" y="85"/>
                    <a:pt x="39" y="82"/>
                  </a:cubicBezTo>
                  <a:cubicBezTo>
                    <a:pt x="37" y="45"/>
                    <a:pt x="37" y="45"/>
                    <a:pt x="37" y="45"/>
                  </a:cubicBezTo>
                  <a:cubicBezTo>
                    <a:pt x="38" y="44"/>
                    <a:pt x="38" y="42"/>
                    <a:pt x="38" y="41"/>
                  </a:cubicBezTo>
                  <a:cubicBezTo>
                    <a:pt x="38" y="26"/>
                    <a:pt x="38" y="26"/>
                    <a:pt x="38" y="26"/>
                  </a:cubicBezTo>
                  <a:cubicBezTo>
                    <a:pt x="40" y="27"/>
                    <a:pt x="40" y="27"/>
                    <a:pt x="40" y="27"/>
                  </a:cubicBezTo>
                  <a:lnTo>
                    <a:pt x="41" y="3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8" name="Freeform 265"/>
            <p:cNvSpPr>
              <a:spLocks noEditPoints="1"/>
            </p:cNvSpPr>
            <p:nvPr>
              <p:custDataLst>
                <p:tags r:id="rId261"/>
              </p:custDataLst>
            </p:nvPr>
          </p:nvSpPr>
          <p:spPr bwMode="auto">
            <a:xfrm>
              <a:off x="3312319" y="2300484"/>
              <a:ext cx="128588" cy="219075"/>
            </a:xfrm>
            <a:custGeom>
              <a:avLst/>
              <a:gdLst>
                <a:gd name="T0" fmla="*/ 19 w 50"/>
                <a:gd name="T1" fmla="*/ 13 h 85"/>
                <a:gd name="T2" fmla="*/ 25 w 50"/>
                <a:gd name="T3" fmla="*/ 6 h 85"/>
                <a:gd name="T4" fmla="*/ 18 w 50"/>
                <a:gd name="T5" fmla="*/ 0 h 85"/>
                <a:gd name="T6" fmla="*/ 12 w 50"/>
                <a:gd name="T7" fmla="*/ 7 h 85"/>
                <a:gd name="T8" fmla="*/ 19 w 50"/>
                <a:gd name="T9" fmla="*/ 13 h 85"/>
                <a:gd name="T10" fmla="*/ 39 w 50"/>
                <a:gd name="T11" fmla="*/ 34 h 85"/>
                <a:gd name="T12" fmla="*/ 43 w 50"/>
                <a:gd name="T13" fmla="*/ 36 h 85"/>
                <a:gd name="T14" fmla="*/ 45 w 50"/>
                <a:gd name="T15" fmla="*/ 32 h 85"/>
                <a:gd name="T16" fmla="*/ 41 w 50"/>
                <a:gd name="T17" fmla="*/ 19 h 85"/>
                <a:gd name="T18" fmla="*/ 38 w 50"/>
                <a:gd name="T19" fmla="*/ 17 h 85"/>
                <a:gd name="T20" fmla="*/ 29 w 50"/>
                <a:gd name="T21" fmla="*/ 14 h 85"/>
                <a:gd name="T22" fmla="*/ 22 w 50"/>
                <a:gd name="T23" fmla="*/ 14 h 85"/>
                <a:gd name="T24" fmla="*/ 17 w 50"/>
                <a:gd name="T25" fmla="*/ 17 h 85"/>
                <a:gd name="T26" fmla="*/ 17 w 50"/>
                <a:gd name="T27" fmla="*/ 18 h 85"/>
                <a:gd name="T28" fmla="*/ 17 w 50"/>
                <a:gd name="T29" fmla="*/ 18 h 85"/>
                <a:gd name="T30" fmla="*/ 16 w 50"/>
                <a:gd name="T31" fmla="*/ 18 h 85"/>
                <a:gd name="T32" fmla="*/ 11 w 50"/>
                <a:gd name="T33" fmla="*/ 31 h 85"/>
                <a:gd name="T34" fmla="*/ 11 w 50"/>
                <a:gd name="T35" fmla="*/ 31 h 85"/>
                <a:gd name="T36" fmla="*/ 1 w 50"/>
                <a:gd name="T37" fmla="*/ 41 h 85"/>
                <a:gd name="T38" fmla="*/ 1 w 50"/>
                <a:gd name="T39" fmla="*/ 46 h 85"/>
                <a:gd name="T40" fmla="*/ 6 w 50"/>
                <a:gd name="T41" fmla="*/ 46 h 85"/>
                <a:gd name="T42" fmla="*/ 15 w 50"/>
                <a:gd name="T43" fmla="*/ 35 h 85"/>
                <a:gd name="T44" fmla="*/ 16 w 50"/>
                <a:gd name="T45" fmla="*/ 35 h 85"/>
                <a:gd name="T46" fmla="*/ 17 w 50"/>
                <a:gd name="T47" fmla="*/ 34 h 85"/>
                <a:gd name="T48" fmla="*/ 18 w 50"/>
                <a:gd name="T49" fmla="*/ 31 h 85"/>
                <a:gd name="T50" fmla="*/ 21 w 50"/>
                <a:gd name="T51" fmla="*/ 41 h 85"/>
                <a:gd name="T52" fmla="*/ 22 w 50"/>
                <a:gd name="T53" fmla="*/ 44 h 85"/>
                <a:gd name="T54" fmla="*/ 17 w 50"/>
                <a:gd name="T55" fmla="*/ 60 h 85"/>
                <a:gd name="T56" fmla="*/ 17 w 50"/>
                <a:gd name="T57" fmla="*/ 60 h 85"/>
                <a:gd name="T58" fmla="*/ 17 w 50"/>
                <a:gd name="T59" fmla="*/ 60 h 85"/>
                <a:gd name="T60" fmla="*/ 17 w 50"/>
                <a:gd name="T61" fmla="*/ 63 h 85"/>
                <a:gd name="T62" fmla="*/ 16 w 50"/>
                <a:gd name="T63" fmla="*/ 81 h 85"/>
                <a:gd name="T64" fmla="*/ 21 w 50"/>
                <a:gd name="T65" fmla="*/ 85 h 85"/>
                <a:gd name="T66" fmla="*/ 25 w 50"/>
                <a:gd name="T67" fmla="*/ 80 h 85"/>
                <a:gd name="T68" fmla="*/ 26 w 50"/>
                <a:gd name="T69" fmla="*/ 63 h 85"/>
                <a:gd name="T70" fmla="*/ 31 w 50"/>
                <a:gd name="T71" fmla="*/ 53 h 85"/>
                <a:gd name="T72" fmla="*/ 41 w 50"/>
                <a:gd name="T73" fmla="*/ 79 h 85"/>
                <a:gd name="T74" fmla="*/ 46 w 50"/>
                <a:gd name="T75" fmla="*/ 82 h 85"/>
                <a:gd name="T76" fmla="*/ 49 w 50"/>
                <a:gd name="T77" fmla="*/ 76 h 85"/>
                <a:gd name="T78" fmla="*/ 37 w 50"/>
                <a:gd name="T79" fmla="*/ 41 h 85"/>
                <a:gd name="T80" fmla="*/ 37 w 50"/>
                <a:gd name="T81" fmla="*/ 36 h 85"/>
                <a:gd name="T82" fmla="*/ 33 w 50"/>
                <a:gd name="T83" fmla="*/ 22 h 85"/>
                <a:gd name="T84" fmla="*/ 35 w 50"/>
                <a:gd name="T85" fmla="*/ 23 h 85"/>
                <a:gd name="T86" fmla="*/ 39 w 50"/>
                <a:gd name="T8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85">
                  <a:moveTo>
                    <a:pt x="19" y="13"/>
                  </a:moveTo>
                  <a:cubicBezTo>
                    <a:pt x="23" y="13"/>
                    <a:pt x="25" y="9"/>
                    <a:pt x="25" y="6"/>
                  </a:cubicBezTo>
                  <a:cubicBezTo>
                    <a:pt x="25" y="2"/>
                    <a:pt x="21" y="0"/>
                    <a:pt x="18" y="0"/>
                  </a:cubicBezTo>
                  <a:cubicBezTo>
                    <a:pt x="14" y="1"/>
                    <a:pt x="11" y="4"/>
                    <a:pt x="12" y="7"/>
                  </a:cubicBezTo>
                  <a:cubicBezTo>
                    <a:pt x="12" y="11"/>
                    <a:pt x="16" y="14"/>
                    <a:pt x="19" y="13"/>
                  </a:cubicBezTo>
                  <a:close/>
                  <a:moveTo>
                    <a:pt x="39" y="34"/>
                  </a:moveTo>
                  <a:cubicBezTo>
                    <a:pt x="40" y="36"/>
                    <a:pt x="42" y="37"/>
                    <a:pt x="43" y="36"/>
                  </a:cubicBezTo>
                  <a:cubicBezTo>
                    <a:pt x="45" y="36"/>
                    <a:pt x="46" y="34"/>
                    <a:pt x="45" y="32"/>
                  </a:cubicBezTo>
                  <a:cubicBezTo>
                    <a:pt x="41" y="19"/>
                    <a:pt x="41" y="19"/>
                    <a:pt x="41" y="19"/>
                  </a:cubicBezTo>
                  <a:cubicBezTo>
                    <a:pt x="40" y="17"/>
                    <a:pt x="39" y="17"/>
                    <a:pt x="38" y="17"/>
                  </a:cubicBezTo>
                  <a:cubicBezTo>
                    <a:pt x="29" y="14"/>
                    <a:pt x="29" y="14"/>
                    <a:pt x="29" y="14"/>
                  </a:cubicBezTo>
                  <a:cubicBezTo>
                    <a:pt x="27" y="13"/>
                    <a:pt x="24" y="13"/>
                    <a:pt x="22" y="14"/>
                  </a:cubicBezTo>
                  <a:cubicBezTo>
                    <a:pt x="20" y="14"/>
                    <a:pt x="18" y="16"/>
                    <a:pt x="17" y="17"/>
                  </a:cubicBezTo>
                  <a:cubicBezTo>
                    <a:pt x="17" y="17"/>
                    <a:pt x="17" y="17"/>
                    <a:pt x="17" y="18"/>
                  </a:cubicBezTo>
                  <a:cubicBezTo>
                    <a:pt x="17" y="18"/>
                    <a:pt x="17" y="18"/>
                    <a:pt x="17" y="18"/>
                  </a:cubicBezTo>
                  <a:cubicBezTo>
                    <a:pt x="17" y="18"/>
                    <a:pt x="17" y="18"/>
                    <a:pt x="16" y="18"/>
                  </a:cubicBezTo>
                  <a:cubicBezTo>
                    <a:pt x="11" y="31"/>
                    <a:pt x="11" y="31"/>
                    <a:pt x="11" y="31"/>
                  </a:cubicBezTo>
                  <a:cubicBezTo>
                    <a:pt x="11" y="31"/>
                    <a:pt x="11" y="31"/>
                    <a:pt x="11" y="31"/>
                  </a:cubicBezTo>
                  <a:cubicBezTo>
                    <a:pt x="1" y="41"/>
                    <a:pt x="1" y="41"/>
                    <a:pt x="1" y="41"/>
                  </a:cubicBezTo>
                  <a:cubicBezTo>
                    <a:pt x="0" y="42"/>
                    <a:pt x="0" y="45"/>
                    <a:pt x="1" y="46"/>
                  </a:cubicBezTo>
                  <a:cubicBezTo>
                    <a:pt x="2" y="47"/>
                    <a:pt x="5" y="47"/>
                    <a:pt x="6" y="46"/>
                  </a:cubicBezTo>
                  <a:cubicBezTo>
                    <a:pt x="15" y="35"/>
                    <a:pt x="15" y="35"/>
                    <a:pt x="15" y="35"/>
                  </a:cubicBezTo>
                  <a:cubicBezTo>
                    <a:pt x="16" y="35"/>
                    <a:pt x="16" y="35"/>
                    <a:pt x="16" y="35"/>
                  </a:cubicBezTo>
                  <a:cubicBezTo>
                    <a:pt x="16" y="34"/>
                    <a:pt x="17" y="34"/>
                    <a:pt x="17" y="34"/>
                  </a:cubicBezTo>
                  <a:cubicBezTo>
                    <a:pt x="18" y="31"/>
                    <a:pt x="18" y="31"/>
                    <a:pt x="18" y="31"/>
                  </a:cubicBezTo>
                  <a:cubicBezTo>
                    <a:pt x="21" y="41"/>
                    <a:pt x="21" y="41"/>
                    <a:pt x="21" y="41"/>
                  </a:cubicBezTo>
                  <a:cubicBezTo>
                    <a:pt x="21" y="42"/>
                    <a:pt x="22" y="43"/>
                    <a:pt x="22" y="44"/>
                  </a:cubicBezTo>
                  <a:cubicBezTo>
                    <a:pt x="17" y="60"/>
                    <a:pt x="17" y="60"/>
                    <a:pt x="17" y="60"/>
                  </a:cubicBezTo>
                  <a:cubicBezTo>
                    <a:pt x="17" y="60"/>
                    <a:pt x="17" y="60"/>
                    <a:pt x="17" y="60"/>
                  </a:cubicBezTo>
                  <a:cubicBezTo>
                    <a:pt x="17" y="60"/>
                    <a:pt x="17" y="60"/>
                    <a:pt x="17" y="60"/>
                  </a:cubicBezTo>
                  <a:cubicBezTo>
                    <a:pt x="17" y="61"/>
                    <a:pt x="17" y="62"/>
                    <a:pt x="17" y="63"/>
                  </a:cubicBezTo>
                  <a:cubicBezTo>
                    <a:pt x="16" y="81"/>
                    <a:pt x="16" y="81"/>
                    <a:pt x="16" y="81"/>
                  </a:cubicBezTo>
                  <a:cubicBezTo>
                    <a:pt x="16" y="84"/>
                    <a:pt x="18" y="85"/>
                    <a:pt x="21" y="85"/>
                  </a:cubicBezTo>
                  <a:cubicBezTo>
                    <a:pt x="23" y="85"/>
                    <a:pt x="25" y="83"/>
                    <a:pt x="25" y="80"/>
                  </a:cubicBezTo>
                  <a:cubicBezTo>
                    <a:pt x="26" y="63"/>
                    <a:pt x="26" y="63"/>
                    <a:pt x="26" y="63"/>
                  </a:cubicBezTo>
                  <a:cubicBezTo>
                    <a:pt x="31" y="53"/>
                    <a:pt x="31" y="53"/>
                    <a:pt x="31" y="53"/>
                  </a:cubicBezTo>
                  <a:cubicBezTo>
                    <a:pt x="41" y="79"/>
                    <a:pt x="41" y="79"/>
                    <a:pt x="41" y="79"/>
                  </a:cubicBezTo>
                  <a:cubicBezTo>
                    <a:pt x="42" y="81"/>
                    <a:pt x="44" y="82"/>
                    <a:pt x="46" y="82"/>
                  </a:cubicBezTo>
                  <a:cubicBezTo>
                    <a:pt x="48" y="81"/>
                    <a:pt x="50" y="78"/>
                    <a:pt x="49" y="76"/>
                  </a:cubicBezTo>
                  <a:cubicBezTo>
                    <a:pt x="37" y="41"/>
                    <a:pt x="37" y="41"/>
                    <a:pt x="37" y="41"/>
                  </a:cubicBezTo>
                  <a:cubicBezTo>
                    <a:pt x="37" y="40"/>
                    <a:pt x="37" y="38"/>
                    <a:pt x="37" y="36"/>
                  </a:cubicBezTo>
                  <a:cubicBezTo>
                    <a:pt x="33" y="22"/>
                    <a:pt x="33" y="22"/>
                    <a:pt x="33" y="22"/>
                  </a:cubicBezTo>
                  <a:cubicBezTo>
                    <a:pt x="35" y="23"/>
                    <a:pt x="35" y="23"/>
                    <a:pt x="35" y="23"/>
                  </a:cubicBezTo>
                  <a:lnTo>
                    <a:pt x="39" y="34"/>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9" name="Freeform 266"/>
            <p:cNvSpPr/>
            <p:nvPr>
              <p:custDataLst>
                <p:tags r:id="rId262"/>
              </p:custDataLst>
            </p:nvPr>
          </p:nvSpPr>
          <p:spPr bwMode="auto">
            <a:xfrm>
              <a:off x="2486025" y="1593253"/>
              <a:ext cx="123825" cy="172641"/>
            </a:xfrm>
            <a:custGeom>
              <a:avLst/>
              <a:gdLst>
                <a:gd name="T0" fmla="*/ 33 w 48"/>
                <a:gd name="T1" fmla="*/ 2 h 67"/>
                <a:gd name="T2" fmla="*/ 4 w 48"/>
                <a:gd name="T3" fmla="*/ 15 h 67"/>
                <a:gd name="T4" fmla="*/ 1 w 48"/>
                <a:gd name="T5" fmla="*/ 23 h 67"/>
                <a:gd name="T6" fmla="*/ 5 w 48"/>
                <a:gd name="T7" fmla="*/ 32 h 67"/>
                <a:gd name="T8" fmla="*/ 13 w 48"/>
                <a:gd name="T9" fmla="*/ 35 h 67"/>
                <a:gd name="T10" fmla="*/ 23 w 48"/>
                <a:gd name="T11" fmla="*/ 30 h 67"/>
                <a:gd name="T12" fmla="*/ 39 w 48"/>
                <a:gd name="T13" fmla="*/ 64 h 67"/>
                <a:gd name="T14" fmla="*/ 44 w 48"/>
                <a:gd name="T15" fmla="*/ 66 h 67"/>
                <a:gd name="T16" fmla="*/ 46 w 48"/>
                <a:gd name="T17" fmla="*/ 65 h 67"/>
                <a:gd name="T18" fmla="*/ 48 w 48"/>
                <a:gd name="T19" fmla="*/ 60 h 67"/>
                <a:gd name="T20" fmla="*/ 32 w 48"/>
                <a:gd name="T21" fmla="*/ 26 h 67"/>
                <a:gd name="T22" fmla="*/ 42 w 48"/>
                <a:gd name="T23" fmla="*/ 21 h 67"/>
                <a:gd name="T24" fmla="*/ 45 w 48"/>
                <a:gd name="T25" fmla="*/ 14 h 67"/>
                <a:gd name="T26" fmla="*/ 40 w 48"/>
                <a:gd name="T27" fmla="*/ 4 h 67"/>
                <a:gd name="T28" fmla="*/ 33 w 48"/>
                <a:gd name="T29"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7">
                  <a:moveTo>
                    <a:pt x="33" y="2"/>
                  </a:moveTo>
                  <a:cubicBezTo>
                    <a:pt x="4" y="15"/>
                    <a:pt x="4" y="15"/>
                    <a:pt x="4" y="15"/>
                  </a:cubicBezTo>
                  <a:cubicBezTo>
                    <a:pt x="1" y="17"/>
                    <a:pt x="0" y="20"/>
                    <a:pt x="1" y="23"/>
                  </a:cubicBezTo>
                  <a:cubicBezTo>
                    <a:pt x="5" y="32"/>
                    <a:pt x="5" y="32"/>
                    <a:pt x="5" y="32"/>
                  </a:cubicBezTo>
                  <a:cubicBezTo>
                    <a:pt x="7" y="35"/>
                    <a:pt x="10" y="36"/>
                    <a:pt x="13" y="35"/>
                  </a:cubicBezTo>
                  <a:cubicBezTo>
                    <a:pt x="23" y="30"/>
                    <a:pt x="23" y="30"/>
                    <a:pt x="23" y="30"/>
                  </a:cubicBezTo>
                  <a:cubicBezTo>
                    <a:pt x="39" y="64"/>
                    <a:pt x="39" y="64"/>
                    <a:pt x="39" y="64"/>
                  </a:cubicBezTo>
                  <a:cubicBezTo>
                    <a:pt x="40" y="66"/>
                    <a:pt x="42" y="67"/>
                    <a:pt x="44" y="66"/>
                  </a:cubicBezTo>
                  <a:cubicBezTo>
                    <a:pt x="46" y="65"/>
                    <a:pt x="46" y="65"/>
                    <a:pt x="46" y="65"/>
                  </a:cubicBezTo>
                  <a:cubicBezTo>
                    <a:pt x="48" y="64"/>
                    <a:pt x="48" y="62"/>
                    <a:pt x="48" y="60"/>
                  </a:cubicBezTo>
                  <a:cubicBezTo>
                    <a:pt x="32" y="26"/>
                    <a:pt x="32" y="26"/>
                    <a:pt x="32" y="26"/>
                  </a:cubicBezTo>
                  <a:cubicBezTo>
                    <a:pt x="42" y="21"/>
                    <a:pt x="42" y="21"/>
                    <a:pt x="42" y="21"/>
                  </a:cubicBezTo>
                  <a:cubicBezTo>
                    <a:pt x="45" y="20"/>
                    <a:pt x="46" y="16"/>
                    <a:pt x="45" y="14"/>
                  </a:cubicBezTo>
                  <a:cubicBezTo>
                    <a:pt x="40" y="4"/>
                    <a:pt x="40" y="4"/>
                    <a:pt x="40" y="4"/>
                  </a:cubicBezTo>
                  <a:cubicBezTo>
                    <a:pt x="39" y="2"/>
                    <a:pt x="36" y="0"/>
                    <a:pt x="33"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0" name="Freeform 267"/>
            <p:cNvSpPr>
              <a:spLocks noEditPoints="1"/>
            </p:cNvSpPr>
            <p:nvPr>
              <p:custDataLst>
                <p:tags r:id="rId263"/>
              </p:custDataLst>
            </p:nvPr>
          </p:nvSpPr>
          <p:spPr bwMode="auto">
            <a:xfrm>
              <a:off x="519112" y="2319534"/>
              <a:ext cx="108347" cy="157163"/>
            </a:xfrm>
            <a:custGeom>
              <a:avLst/>
              <a:gdLst>
                <a:gd name="T0" fmla="*/ 27 w 42"/>
                <a:gd name="T1" fmla="*/ 1 h 61"/>
                <a:gd name="T2" fmla="*/ 8 w 42"/>
                <a:gd name="T3" fmla="*/ 3 h 61"/>
                <a:gd name="T4" fmla="*/ 0 w 42"/>
                <a:gd name="T5" fmla="*/ 13 h 61"/>
                <a:gd name="T6" fmla="*/ 5 w 42"/>
                <a:gd name="T7" fmla="*/ 52 h 61"/>
                <a:gd name="T8" fmla="*/ 15 w 42"/>
                <a:gd name="T9" fmla="*/ 60 h 61"/>
                <a:gd name="T10" fmla="*/ 34 w 42"/>
                <a:gd name="T11" fmla="*/ 58 h 61"/>
                <a:gd name="T12" fmla="*/ 42 w 42"/>
                <a:gd name="T13" fmla="*/ 48 h 61"/>
                <a:gd name="T14" fmla="*/ 37 w 42"/>
                <a:gd name="T15" fmla="*/ 9 h 61"/>
                <a:gd name="T16" fmla="*/ 27 w 42"/>
                <a:gd name="T17" fmla="*/ 1 h 61"/>
                <a:gd name="T18" fmla="*/ 38 w 42"/>
                <a:gd name="T19" fmla="*/ 48 h 61"/>
                <a:gd name="T20" fmla="*/ 33 w 42"/>
                <a:gd name="T21" fmla="*/ 54 h 61"/>
                <a:gd name="T22" fmla="*/ 14 w 42"/>
                <a:gd name="T23" fmla="*/ 56 h 61"/>
                <a:gd name="T24" fmla="*/ 9 w 42"/>
                <a:gd name="T25" fmla="*/ 52 h 61"/>
                <a:gd name="T26" fmla="*/ 4 w 42"/>
                <a:gd name="T27" fmla="*/ 13 h 61"/>
                <a:gd name="T28" fmla="*/ 8 w 42"/>
                <a:gd name="T29" fmla="*/ 7 h 61"/>
                <a:gd name="T30" fmla="*/ 27 w 42"/>
                <a:gd name="T31" fmla="*/ 5 h 61"/>
                <a:gd name="T32" fmla="*/ 33 w 42"/>
                <a:gd name="T33" fmla="*/ 9 h 61"/>
                <a:gd name="T34" fmla="*/ 38 w 42"/>
                <a:gd name="T35"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1">
                  <a:moveTo>
                    <a:pt x="27" y="1"/>
                  </a:moveTo>
                  <a:cubicBezTo>
                    <a:pt x="8" y="3"/>
                    <a:pt x="8" y="3"/>
                    <a:pt x="8" y="3"/>
                  </a:cubicBezTo>
                  <a:cubicBezTo>
                    <a:pt x="3" y="4"/>
                    <a:pt x="0" y="8"/>
                    <a:pt x="0" y="13"/>
                  </a:cubicBezTo>
                  <a:cubicBezTo>
                    <a:pt x="5" y="52"/>
                    <a:pt x="5" y="52"/>
                    <a:pt x="5" y="52"/>
                  </a:cubicBezTo>
                  <a:cubicBezTo>
                    <a:pt x="6" y="57"/>
                    <a:pt x="10" y="61"/>
                    <a:pt x="15" y="60"/>
                  </a:cubicBezTo>
                  <a:cubicBezTo>
                    <a:pt x="34" y="58"/>
                    <a:pt x="34" y="58"/>
                    <a:pt x="34" y="58"/>
                  </a:cubicBezTo>
                  <a:cubicBezTo>
                    <a:pt x="39" y="57"/>
                    <a:pt x="42" y="53"/>
                    <a:pt x="42" y="48"/>
                  </a:cubicBezTo>
                  <a:cubicBezTo>
                    <a:pt x="37" y="9"/>
                    <a:pt x="37" y="9"/>
                    <a:pt x="37" y="9"/>
                  </a:cubicBezTo>
                  <a:cubicBezTo>
                    <a:pt x="36" y="4"/>
                    <a:pt x="32" y="0"/>
                    <a:pt x="27" y="1"/>
                  </a:cubicBezTo>
                  <a:close/>
                  <a:moveTo>
                    <a:pt x="38" y="48"/>
                  </a:moveTo>
                  <a:cubicBezTo>
                    <a:pt x="38" y="51"/>
                    <a:pt x="36" y="54"/>
                    <a:pt x="33" y="54"/>
                  </a:cubicBezTo>
                  <a:cubicBezTo>
                    <a:pt x="14" y="56"/>
                    <a:pt x="14" y="56"/>
                    <a:pt x="14" y="56"/>
                  </a:cubicBezTo>
                  <a:cubicBezTo>
                    <a:pt x="12" y="57"/>
                    <a:pt x="9" y="55"/>
                    <a:pt x="9" y="52"/>
                  </a:cubicBezTo>
                  <a:cubicBezTo>
                    <a:pt x="4" y="13"/>
                    <a:pt x="4" y="13"/>
                    <a:pt x="4" y="13"/>
                  </a:cubicBezTo>
                  <a:cubicBezTo>
                    <a:pt x="4" y="10"/>
                    <a:pt x="6" y="7"/>
                    <a:pt x="8" y="7"/>
                  </a:cubicBezTo>
                  <a:cubicBezTo>
                    <a:pt x="27" y="5"/>
                    <a:pt x="27" y="5"/>
                    <a:pt x="27" y="5"/>
                  </a:cubicBezTo>
                  <a:cubicBezTo>
                    <a:pt x="30" y="4"/>
                    <a:pt x="33" y="6"/>
                    <a:pt x="33" y="9"/>
                  </a:cubicBezTo>
                  <a:lnTo>
                    <a:pt x="38" y="4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1" name="Freeform 268"/>
            <p:cNvSpPr/>
            <p:nvPr>
              <p:custDataLst>
                <p:tags r:id="rId264"/>
              </p:custDataLst>
            </p:nvPr>
          </p:nvSpPr>
          <p:spPr bwMode="auto">
            <a:xfrm>
              <a:off x="569119" y="2435025"/>
              <a:ext cx="20240" cy="17860"/>
            </a:xfrm>
            <a:custGeom>
              <a:avLst/>
              <a:gdLst>
                <a:gd name="T0" fmla="*/ 6 w 8"/>
                <a:gd name="T1" fmla="*/ 0 h 7"/>
                <a:gd name="T2" fmla="*/ 2 w 8"/>
                <a:gd name="T3" fmla="*/ 1 h 7"/>
                <a:gd name="T4" fmla="*/ 0 w 8"/>
                <a:gd name="T5" fmla="*/ 2 h 7"/>
                <a:gd name="T6" fmla="*/ 1 w 8"/>
                <a:gd name="T7" fmla="*/ 6 h 7"/>
                <a:gd name="T8" fmla="*/ 3 w 8"/>
                <a:gd name="T9" fmla="*/ 7 h 7"/>
                <a:gd name="T10" fmla="*/ 7 w 8"/>
                <a:gd name="T11" fmla="*/ 7 h 7"/>
                <a:gd name="T12" fmla="*/ 8 w 8"/>
                <a:gd name="T13" fmla="*/ 5 h 7"/>
                <a:gd name="T14" fmla="*/ 7 w 8"/>
                <a:gd name="T15" fmla="*/ 1 h 7"/>
                <a:gd name="T16" fmla="*/ 6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6" y="0"/>
                  </a:moveTo>
                  <a:cubicBezTo>
                    <a:pt x="2" y="1"/>
                    <a:pt x="2" y="1"/>
                    <a:pt x="2" y="1"/>
                  </a:cubicBezTo>
                  <a:cubicBezTo>
                    <a:pt x="1" y="1"/>
                    <a:pt x="0" y="1"/>
                    <a:pt x="0" y="2"/>
                  </a:cubicBezTo>
                  <a:cubicBezTo>
                    <a:pt x="1" y="6"/>
                    <a:pt x="1" y="6"/>
                    <a:pt x="1" y="6"/>
                  </a:cubicBezTo>
                  <a:cubicBezTo>
                    <a:pt x="1" y="7"/>
                    <a:pt x="2" y="7"/>
                    <a:pt x="3" y="7"/>
                  </a:cubicBezTo>
                  <a:cubicBezTo>
                    <a:pt x="7" y="7"/>
                    <a:pt x="7" y="7"/>
                    <a:pt x="7" y="7"/>
                  </a:cubicBezTo>
                  <a:cubicBezTo>
                    <a:pt x="7" y="7"/>
                    <a:pt x="8" y="6"/>
                    <a:pt x="8" y="5"/>
                  </a:cubicBezTo>
                  <a:cubicBezTo>
                    <a:pt x="7" y="1"/>
                    <a:pt x="7" y="1"/>
                    <a:pt x="7" y="1"/>
                  </a:cubicBezTo>
                  <a:cubicBezTo>
                    <a:pt x="7" y="1"/>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2" name="Freeform 269"/>
            <p:cNvSpPr/>
            <p:nvPr>
              <p:custDataLst>
                <p:tags r:id="rId265"/>
              </p:custDataLst>
            </p:nvPr>
          </p:nvSpPr>
          <p:spPr bwMode="auto">
            <a:xfrm>
              <a:off x="534591" y="2339775"/>
              <a:ext cx="72628" cy="92869"/>
            </a:xfrm>
            <a:custGeom>
              <a:avLst/>
              <a:gdLst>
                <a:gd name="T0" fmla="*/ 23 w 28"/>
                <a:gd name="T1" fmla="*/ 0 h 36"/>
                <a:gd name="T2" fmla="*/ 2 w 28"/>
                <a:gd name="T3" fmla="*/ 3 h 36"/>
                <a:gd name="T4" fmla="*/ 0 w 28"/>
                <a:gd name="T5" fmla="*/ 5 h 36"/>
                <a:gd name="T6" fmla="*/ 4 w 28"/>
                <a:gd name="T7" fmla="*/ 35 h 36"/>
                <a:gd name="T8" fmla="*/ 6 w 28"/>
                <a:gd name="T9" fmla="*/ 36 h 36"/>
                <a:gd name="T10" fmla="*/ 27 w 28"/>
                <a:gd name="T11" fmla="*/ 33 h 36"/>
                <a:gd name="T12" fmla="*/ 28 w 28"/>
                <a:gd name="T13" fmla="*/ 32 h 36"/>
                <a:gd name="T14" fmla="*/ 25 w 28"/>
                <a:gd name="T15" fmla="*/ 2 h 36"/>
                <a:gd name="T16" fmla="*/ 23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23" y="0"/>
                  </a:moveTo>
                  <a:cubicBezTo>
                    <a:pt x="2" y="3"/>
                    <a:pt x="2" y="3"/>
                    <a:pt x="2" y="3"/>
                  </a:cubicBezTo>
                  <a:cubicBezTo>
                    <a:pt x="1" y="3"/>
                    <a:pt x="0" y="4"/>
                    <a:pt x="0" y="5"/>
                  </a:cubicBezTo>
                  <a:cubicBezTo>
                    <a:pt x="4" y="35"/>
                    <a:pt x="4" y="35"/>
                    <a:pt x="4" y="35"/>
                  </a:cubicBezTo>
                  <a:cubicBezTo>
                    <a:pt x="4" y="36"/>
                    <a:pt x="5" y="36"/>
                    <a:pt x="6" y="36"/>
                  </a:cubicBezTo>
                  <a:cubicBezTo>
                    <a:pt x="27" y="33"/>
                    <a:pt x="27" y="33"/>
                    <a:pt x="27" y="33"/>
                  </a:cubicBezTo>
                  <a:cubicBezTo>
                    <a:pt x="28" y="33"/>
                    <a:pt x="28" y="33"/>
                    <a:pt x="28" y="32"/>
                  </a:cubicBezTo>
                  <a:cubicBezTo>
                    <a:pt x="25" y="2"/>
                    <a:pt x="25" y="2"/>
                    <a:pt x="25" y="2"/>
                  </a:cubicBezTo>
                  <a:cubicBezTo>
                    <a:pt x="25" y="1"/>
                    <a:pt x="24" y="0"/>
                    <a:pt x="23"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3" name="Freeform 270"/>
            <p:cNvSpPr>
              <a:spLocks noEditPoints="1"/>
            </p:cNvSpPr>
            <p:nvPr>
              <p:custDataLst>
                <p:tags r:id="rId266"/>
              </p:custDataLst>
            </p:nvPr>
          </p:nvSpPr>
          <p:spPr bwMode="auto">
            <a:xfrm>
              <a:off x="1572816" y="2151656"/>
              <a:ext cx="120253" cy="172641"/>
            </a:xfrm>
            <a:custGeom>
              <a:avLst/>
              <a:gdLst>
                <a:gd name="T0" fmla="*/ 30 w 47"/>
                <a:gd name="T1" fmla="*/ 1 h 67"/>
                <a:gd name="T2" fmla="*/ 9 w 47"/>
                <a:gd name="T3" fmla="*/ 4 h 67"/>
                <a:gd name="T4" fmla="*/ 0 w 47"/>
                <a:gd name="T5" fmla="*/ 15 h 67"/>
                <a:gd name="T6" fmla="*/ 6 w 47"/>
                <a:gd name="T7" fmla="*/ 58 h 67"/>
                <a:gd name="T8" fmla="*/ 17 w 47"/>
                <a:gd name="T9" fmla="*/ 66 h 67"/>
                <a:gd name="T10" fmla="*/ 38 w 47"/>
                <a:gd name="T11" fmla="*/ 64 h 67"/>
                <a:gd name="T12" fmla="*/ 46 w 47"/>
                <a:gd name="T13" fmla="*/ 53 h 67"/>
                <a:gd name="T14" fmla="*/ 41 w 47"/>
                <a:gd name="T15" fmla="*/ 10 h 67"/>
                <a:gd name="T16" fmla="*/ 30 w 47"/>
                <a:gd name="T17" fmla="*/ 1 h 67"/>
                <a:gd name="T18" fmla="*/ 42 w 47"/>
                <a:gd name="T19" fmla="*/ 53 h 67"/>
                <a:gd name="T20" fmla="*/ 37 w 47"/>
                <a:gd name="T21" fmla="*/ 60 h 67"/>
                <a:gd name="T22" fmla="*/ 16 w 47"/>
                <a:gd name="T23" fmla="*/ 62 h 67"/>
                <a:gd name="T24" fmla="*/ 10 w 47"/>
                <a:gd name="T25" fmla="*/ 57 h 67"/>
                <a:gd name="T26" fmla="*/ 5 w 47"/>
                <a:gd name="T27" fmla="*/ 14 h 67"/>
                <a:gd name="T28" fmla="*/ 10 w 47"/>
                <a:gd name="T29" fmla="*/ 8 h 67"/>
                <a:gd name="T30" fmla="*/ 30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1"/>
                  </a:moveTo>
                  <a:cubicBezTo>
                    <a:pt x="9" y="4"/>
                    <a:pt x="9" y="4"/>
                    <a:pt x="9" y="4"/>
                  </a:cubicBezTo>
                  <a:cubicBezTo>
                    <a:pt x="4" y="4"/>
                    <a:pt x="0" y="9"/>
                    <a:pt x="0" y="15"/>
                  </a:cubicBezTo>
                  <a:cubicBezTo>
                    <a:pt x="6" y="58"/>
                    <a:pt x="6" y="58"/>
                    <a:pt x="6" y="58"/>
                  </a:cubicBezTo>
                  <a:cubicBezTo>
                    <a:pt x="6" y="63"/>
                    <a:pt x="11" y="67"/>
                    <a:pt x="17" y="66"/>
                  </a:cubicBezTo>
                  <a:cubicBezTo>
                    <a:pt x="38" y="64"/>
                    <a:pt x="38" y="64"/>
                    <a:pt x="38" y="64"/>
                  </a:cubicBezTo>
                  <a:cubicBezTo>
                    <a:pt x="43" y="63"/>
                    <a:pt x="47" y="58"/>
                    <a:pt x="46" y="53"/>
                  </a:cubicBezTo>
                  <a:cubicBezTo>
                    <a:pt x="41" y="10"/>
                    <a:pt x="41" y="10"/>
                    <a:pt x="41" y="10"/>
                  </a:cubicBezTo>
                  <a:cubicBezTo>
                    <a:pt x="40" y="4"/>
                    <a:pt x="35" y="0"/>
                    <a:pt x="30" y="1"/>
                  </a:cubicBezTo>
                  <a:close/>
                  <a:moveTo>
                    <a:pt x="42" y="53"/>
                  </a:moveTo>
                  <a:cubicBezTo>
                    <a:pt x="42" y="57"/>
                    <a:pt x="40" y="59"/>
                    <a:pt x="37" y="60"/>
                  </a:cubicBezTo>
                  <a:cubicBezTo>
                    <a:pt x="16" y="62"/>
                    <a:pt x="16" y="62"/>
                    <a:pt x="16" y="62"/>
                  </a:cubicBezTo>
                  <a:cubicBezTo>
                    <a:pt x="13" y="63"/>
                    <a:pt x="10" y="60"/>
                    <a:pt x="10" y="57"/>
                  </a:cubicBezTo>
                  <a:cubicBezTo>
                    <a:pt x="5" y="14"/>
                    <a:pt x="5" y="14"/>
                    <a:pt x="5" y="14"/>
                  </a:cubicBezTo>
                  <a:cubicBezTo>
                    <a:pt x="4" y="11"/>
                    <a:pt x="7" y="8"/>
                    <a:pt x="10" y="8"/>
                  </a:cubicBezTo>
                  <a:cubicBezTo>
                    <a:pt x="30" y="5"/>
                    <a:pt x="30" y="5"/>
                    <a:pt x="30" y="5"/>
                  </a:cubicBezTo>
                  <a:cubicBezTo>
                    <a:pt x="33" y="5"/>
                    <a:pt x="36" y="7"/>
                    <a:pt x="37" y="10"/>
                  </a:cubicBezTo>
                  <a:lnTo>
                    <a:pt x="42" y="53"/>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4" name="Freeform 271"/>
            <p:cNvSpPr/>
            <p:nvPr>
              <p:custDataLst>
                <p:tags r:id="rId267"/>
              </p:custDataLst>
            </p:nvPr>
          </p:nvSpPr>
          <p:spPr bwMode="auto">
            <a:xfrm>
              <a:off x="1628775" y="2280243"/>
              <a:ext cx="20240" cy="20241"/>
            </a:xfrm>
            <a:custGeom>
              <a:avLst/>
              <a:gdLst>
                <a:gd name="T0" fmla="*/ 6 w 8"/>
                <a:gd name="T1" fmla="*/ 0 h 8"/>
                <a:gd name="T2" fmla="*/ 1 w 8"/>
                <a:gd name="T3" fmla="*/ 0 h 8"/>
                <a:gd name="T4" fmla="*/ 0 w 8"/>
                <a:gd name="T5" fmla="*/ 2 h 8"/>
                <a:gd name="T6" fmla="*/ 0 w 8"/>
                <a:gd name="T7" fmla="*/ 6 h 8"/>
                <a:gd name="T8" fmla="*/ 2 w 8"/>
                <a:gd name="T9" fmla="*/ 8 h 8"/>
                <a:gd name="T10" fmla="*/ 6 w 8"/>
                <a:gd name="T11" fmla="*/ 7 h 8"/>
                <a:gd name="T12" fmla="*/ 8 w 8"/>
                <a:gd name="T13" fmla="*/ 6 h 8"/>
                <a:gd name="T14" fmla="*/ 7 w 8"/>
                <a:gd name="T15" fmla="*/ 1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1" y="0"/>
                    <a:pt x="1" y="0"/>
                    <a:pt x="1" y="0"/>
                  </a:cubicBezTo>
                  <a:cubicBezTo>
                    <a:pt x="0" y="1"/>
                    <a:pt x="0" y="1"/>
                    <a:pt x="0" y="2"/>
                  </a:cubicBezTo>
                  <a:cubicBezTo>
                    <a:pt x="0" y="6"/>
                    <a:pt x="0" y="6"/>
                    <a:pt x="0" y="6"/>
                  </a:cubicBezTo>
                  <a:cubicBezTo>
                    <a:pt x="0" y="7"/>
                    <a:pt x="1" y="8"/>
                    <a:pt x="2" y="8"/>
                  </a:cubicBezTo>
                  <a:cubicBezTo>
                    <a:pt x="6" y="7"/>
                    <a:pt x="6" y="7"/>
                    <a:pt x="6" y="7"/>
                  </a:cubicBezTo>
                  <a:cubicBezTo>
                    <a:pt x="7" y="7"/>
                    <a:pt x="8" y="6"/>
                    <a:pt x="8" y="6"/>
                  </a:cubicBezTo>
                  <a:cubicBezTo>
                    <a:pt x="7" y="1"/>
                    <a:pt x="7" y="1"/>
                    <a:pt x="7" y="1"/>
                  </a:cubicBezTo>
                  <a:cubicBezTo>
                    <a:pt x="7" y="0"/>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5" name="Freeform 272"/>
            <p:cNvSpPr/>
            <p:nvPr>
              <p:custDataLst>
                <p:tags r:id="rId268"/>
              </p:custDataLst>
            </p:nvPr>
          </p:nvSpPr>
          <p:spPr bwMode="auto">
            <a:xfrm>
              <a:off x="1590675" y="2174278"/>
              <a:ext cx="79772" cy="103585"/>
            </a:xfrm>
            <a:custGeom>
              <a:avLst/>
              <a:gdLst>
                <a:gd name="T0" fmla="*/ 25 w 31"/>
                <a:gd name="T1" fmla="*/ 0 h 40"/>
                <a:gd name="T2" fmla="*/ 2 w 31"/>
                <a:gd name="T3" fmla="*/ 3 h 40"/>
                <a:gd name="T4" fmla="*/ 0 w 31"/>
                <a:gd name="T5" fmla="*/ 5 h 40"/>
                <a:gd name="T6" fmla="*/ 4 w 31"/>
                <a:gd name="T7" fmla="*/ 38 h 40"/>
                <a:gd name="T8" fmla="*/ 6 w 31"/>
                <a:gd name="T9" fmla="*/ 40 h 40"/>
                <a:gd name="T10" fmla="*/ 30 w 31"/>
                <a:gd name="T11" fmla="*/ 37 h 40"/>
                <a:gd name="T12" fmla="*/ 31 w 31"/>
                <a:gd name="T13" fmla="*/ 35 h 40"/>
                <a:gd name="T14" fmla="*/ 27 w 31"/>
                <a:gd name="T15" fmla="*/ 2 h 40"/>
                <a:gd name="T16" fmla="*/ 25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25" y="0"/>
                  </a:moveTo>
                  <a:cubicBezTo>
                    <a:pt x="2" y="3"/>
                    <a:pt x="2" y="3"/>
                    <a:pt x="2" y="3"/>
                  </a:cubicBezTo>
                  <a:cubicBezTo>
                    <a:pt x="1" y="3"/>
                    <a:pt x="0" y="4"/>
                    <a:pt x="0" y="5"/>
                  </a:cubicBezTo>
                  <a:cubicBezTo>
                    <a:pt x="4" y="38"/>
                    <a:pt x="4" y="38"/>
                    <a:pt x="4" y="38"/>
                  </a:cubicBezTo>
                  <a:cubicBezTo>
                    <a:pt x="5" y="39"/>
                    <a:pt x="5" y="40"/>
                    <a:pt x="6" y="40"/>
                  </a:cubicBezTo>
                  <a:cubicBezTo>
                    <a:pt x="30" y="37"/>
                    <a:pt x="30" y="37"/>
                    <a:pt x="30" y="37"/>
                  </a:cubicBezTo>
                  <a:cubicBezTo>
                    <a:pt x="31" y="37"/>
                    <a:pt x="31" y="36"/>
                    <a:pt x="31" y="35"/>
                  </a:cubicBezTo>
                  <a:cubicBezTo>
                    <a:pt x="27" y="2"/>
                    <a:pt x="27" y="2"/>
                    <a:pt x="27" y="2"/>
                  </a:cubicBezTo>
                  <a:cubicBezTo>
                    <a:pt x="27" y="1"/>
                    <a:pt x="26" y="0"/>
                    <a:pt x="25"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6" name="Freeform 273"/>
            <p:cNvSpPr>
              <a:spLocks noEditPoints="1"/>
            </p:cNvSpPr>
            <p:nvPr>
              <p:custDataLst>
                <p:tags r:id="rId269"/>
              </p:custDataLst>
            </p:nvPr>
          </p:nvSpPr>
          <p:spPr bwMode="auto">
            <a:xfrm>
              <a:off x="3108722" y="1288453"/>
              <a:ext cx="121444" cy="172641"/>
            </a:xfrm>
            <a:custGeom>
              <a:avLst/>
              <a:gdLst>
                <a:gd name="T0" fmla="*/ 30 w 47"/>
                <a:gd name="T1" fmla="*/ 0 h 67"/>
                <a:gd name="T2" fmla="*/ 9 w 47"/>
                <a:gd name="T3" fmla="*/ 3 h 67"/>
                <a:gd name="T4" fmla="*/ 1 w 47"/>
                <a:gd name="T5" fmla="*/ 14 h 67"/>
                <a:gd name="T6" fmla="*/ 6 w 47"/>
                <a:gd name="T7" fmla="*/ 57 h 67"/>
                <a:gd name="T8" fmla="*/ 17 w 47"/>
                <a:gd name="T9" fmla="*/ 66 h 67"/>
                <a:gd name="T10" fmla="*/ 38 w 47"/>
                <a:gd name="T11" fmla="*/ 63 h 67"/>
                <a:gd name="T12" fmla="*/ 47 w 47"/>
                <a:gd name="T13" fmla="*/ 52 h 67"/>
                <a:gd name="T14" fmla="*/ 41 w 47"/>
                <a:gd name="T15" fmla="*/ 9 h 67"/>
                <a:gd name="T16" fmla="*/ 30 w 47"/>
                <a:gd name="T17" fmla="*/ 0 h 67"/>
                <a:gd name="T18" fmla="*/ 42 w 47"/>
                <a:gd name="T19" fmla="*/ 53 h 67"/>
                <a:gd name="T20" fmla="*/ 38 w 47"/>
                <a:gd name="T21" fmla="*/ 59 h 67"/>
                <a:gd name="T22" fmla="*/ 17 w 47"/>
                <a:gd name="T23" fmla="*/ 62 h 67"/>
                <a:gd name="T24" fmla="*/ 10 w 47"/>
                <a:gd name="T25" fmla="*/ 57 h 67"/>
                <a:gd name="T26" fmla="*/ 5 w 47"/>
                <a:gd name="T27" fmla="*/ 13 h 67"/>
                <a:gd name="T28" fmla="*/ 10 w 47"/>
                <a:gd name="T29" fmla="*/ 7 h 67"/>
                <a:gd name="T30" fmla="*/ 31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0"/>
                  </a:moveTo>
                  <a:cubicBezTo>
                    <a:pt x="9" y="3"/>
                    <a:pt x="9" y="3"/>
                    <a:pt x="9" y="3"/>
                  </a:cubicBezTo>
                  <a:cubicBezTo>
                    <a:pt x="4" y="4"/>
                    <a:pt x="0" y="9"/>
                    <a:pt x="1" y="14"/>
                  </a:cubicBezTo>
                  <a:cubicBezTo>
                    <a:pt x="6" y="57"/>
                    <a:pt x="6" y="57"/>
                    <a:pt x="6" y="57"/>
                  </a:cubicBezTo>
                  <a:cubicBezTo>
                    <a:pt x="7" y="63"/>
                    <a:pt x="12" y="67"/>
                    <a:pt x="17" y="66"/>
                  </a:cubicBezTo>
                  <a:cubicBezTo>
                    <a:pt x="38" y="63"/>
                    <a:pt x="38" y="63"/>
                    <a:pt x="38" y="63"/>
                  </a:cubicBezTo>
                  <a:cubicBezTo>
                    <a:pt x="43" y="63"/>
                    <a:pt x="47" y="58"/>
                    <a:pt x="47" y="52"/>
                  </a:cubicBezTo>
                  <a:cubicBezTo>
                    <a:pt x="41" y="9"/>
                    <a:pt x="41" y="9"/>
                    <a:pt x="41" y="9"/>
                  </a:cubicBezTo>
                  <a:cubicBezTo>
                    <a:pt x="41" y="4"/>
                    <a:pt x="36" y="0"/>
                    <a:pt x="30" y="0"/>
                  </a:cubicBezTo>
                  <a:close/>
                  <a:moveTo>
                    <a:pt x="42" y="53"/>
                  </a:moveTo>
                  <a:cubicBezTo>
                    <a:pt x="43" y="56"/>
                    <a:pt x="41" y="59"/>
                    <a:pt x="38" y="59"/>
                  </a:cubicBezTo>
                  <a:cubicBezTo>
                    <a:pt x="17" y="62"/>
                    <a:pt x="17" y="62"/>
                    <a:pt x="17" y="62"/>
                  </a:cubicBezTo>
                  <a:cubicBezTo>
                    <a:pt x="14" y="62"/>
                    <a:pt x="11" y="60"/>
                    <a:pt x="10" y="57"/>
                  </a:cubicBezTo>
                  <a:cubicBezTo>
                    <a:pt x="5" y="13"/>
                    <a:pt x="5" y="13"/>
                    <a:pt x="5" y="13"/>
                  </a:cubicBezTo>
                  <a:cubicBezTo>
                    <a:pt x="5" y="10"/>
                    <a:pt x="7" y="8"/>
                    <a:pt x="10" y="7"/>
                  </a:cubicBezTo>
                  <a:cubicBezTo>
                    <a:pt x="31" y="5"/>
                    <a:pt x="31" y="5"/>
                    <a:pt x="31" y="5"/>
                  </a:cubicBezTo>
                  <a:cubicBezTo>
                    <a:pt x="34" y="4"/>
                    <a:pt x="37" y="7"/>
                    <a:pt x="37" y="10"/>
                  </a:cubicBezTo>
                  <a:lnTo>
                    <a:pt x="42" y="53"/>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7" name="Freeform 274"/>
            <p:cNvSpPr/>
            <p:nvPr>
              <p:custDataLst>
                <p:tags r:id="rId270"/>
              </p:custDataLst>
            </p:nvPr>
          </p:nvSpPr>
          <p:spPr bwMode="auto">
            <a:xfrm>
              <a:off x="3165872" y="1414660"/>
              <a:ext cx="20240" cy="21431"/>
            </a:xfrm>
            <a:custGeom>
              <a:avLst/>
              <a:gdLst>
                <a:gd name="T0" fmla="*/ 6 w 8"/>
                <a:gd name="T1" fmla="*/ 0 h 8"/>
                <a:gd name="T2" fmla="*/ 2 w 8"/>
                <a:gd name="T3" fmla="*/ 1 h 8"/>
                <a:gd name="T4" fmla="*/ 0 w 8"/>
                <a:gd name="T5" fmla="*/ 3 h 8"/>
                <a:gd name="T6" fmla="*/ 1 w 8"/>
                <a:gd name="T7" fmla="*/ 7 h 8"/>
                <a:gd name="T8" fmla="*/ 3 w 8"/>
                <a:gd name="T9" fmla="*/ 8 h 8"/>
                <a:gd name="T10" fmla="*/ 7 w 8"/>
                <a:gd name="T11" fmla="*/ 8 h 8"/>
                <a:gd name="T12" fmla="*/ 8 w 8"/>
                <a:gd name="T13" fmla="*/ 6 h 8"/>
                <a:gd name="T14" fmla="*/ 8 w 8"/>
                <a:gd name="T15" fmla="*/ 2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2" y="1"/>
                    <a:pt x="2" y="1"/>
                    <a:pt x="2" y="1"/>
                  </a:cubicBezTo>
                  <a:cubicBezTo>
                    <a:pt x="1" y="1"/>
                    <a:pt x="0" y="2"/>
                    <a:pt x="0" y="3"/>
                  </a:cubicBezTo>
                  <a:cubicBezTo>
                    <a:pt x="1" y="7"/>
                    <a:pt x="1" y="7"/>
                    <a:pt x="1" y="7"/>
                  </a:cubicBezTo>
                  <a:cubicBezTo>
                    <a:pt x="1" y="8"/>
                    <a:pt x="2" y="8"/>
                    <a:pt x="3" y="8"/>
                  </a:cubicBezTo>
                  <a:cubicBezTo>
                    <a:pt x="7" y="8"/>
                    <a:pt x="7" y="8"/>
                    <a:pt x="7" y="8"/>
                  </a:cubicBezTo>
                  <a:cubicBezTo>
                    <a:pt x="8" y="8"/>
                    <a:pt x="8" y="7"/>
                    <a:pt x="8"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8" name="Freeform 275"/>
            <p:cNvSpPr/>
            <p:nvPr>
              <p:custDataLst>
                <p:tags r:id="rId271"/>
              </p:custDataLst>
            </p:nvPr>
          </p:nvSpPr>
          <p:spPr bwMode="auto">
            <a:xfrm>
              <a:off x="3128962" y="1312265"/>
              <a:ext cx="79772" cy="100013"/>
            </a:xfrm>
            <a:custGeom>
              <a:avLst/>
              <a:gdLst>
                <a:gd name="T0" fmla="*/ 25 w 31"/>
                <a:gd name="T1" fmla="*/ 0 h 39"/>
                <a:gd name="T2" fmla="*/ 1 w 31"/>
                <a:gd name="T3" fmla="*/ 3 h 39"/>
                <a:gd name="T4" fmla="*/ 0 w 31"/>
                <a:gd name="T5" fmla="*/ 4 h 39"/>
                <a:gd name="T6" fmla="*/ 4 w 31"/>
                <a:gd name="T7" fmla="*/ 38 h 39"/>
                <a:gd name="T8" fmla="*/ 6 w 31"/>
                <a:gd name="T9" fmla="*/ 39 h 39"/>
                <a:gd name="T10" fmla="*/ 29 w 31"/>
                <a:gd name="T11" fmla="*/ 36 h 39"/>
                <a:gd name="T12" fmla="*/ 31 w 31"/>
                <a:gd name="T13" fmla="*/ 34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3"/>
                    <a:pt x="0" y="4"/>
                  </a:cubicBezTo>
                  <a:cubicBezTo>
                    <a:pt x="4" y="38"/>
                    <a:pt x="4" y="38"/>
                    <a:pt x="4" y="38"/>
                  </a:cubicBezTo>
                  <a:cubicBezTo>
                    <a:pt x="4" y="39"/>
                    <a:pt x="5" y="39"/>
                    <a:pt x="6" y="39"/>
                  </a:cubicBezTo>
                  <a:cubicBezTo>
                    <a:pt x="29" y="36"/>
                    <a:pt x="29" y="36"/>
                    <a:pt x="29" y="36"/>
                  </a:cubicBezTo>
                  <a:cubicBezTo>
                    <a:pt x="30" y="36"/>
                    <a:pt x="31" y="35"/>
                    <a:pt x="31" y="34"/>
                  </a:cubicBezTo>
                  <a:cubicBezTo>
                    <a:pt x="27" y="1"/>
                    <a:pt x="27" y="1"/>
                    <a:pt x="27" y="1"/>
                  </a:cubicBezTo>
                  <a:cubicBezTo>
                    <a:pt x="26" y="0"/>
                    <a:pt x="26" y="0"/>
                    <a:pt x="25"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9" name="Freeform 276"/>
            <p:cNvSpPr>
              <a:spLocks noEditPoints="1"/>
            </p:cNvSpPr>
            <p:nvPr>
              <p:custDataLst>
                <p:tags r:id="rId272"/>
              </p:custDataLst>
            </p:nvPr>
          </p:nvSpPr>
          <p:spPr bwMode="auto">
            <a:xfrm>
              <a:off x="3345656" y="2836265"/>
              <a:ext cx="123825" cy="172641"/>
            </a:xfrm>
            <a:custGeom>
              <a:avLst/>
              <a:gdLst>
                <a:gd name="T0" fmla="*/ 31 w 48"/>
                <a:gd name="T1" fmla="*/ 1 h 67"/>
                <a:gd name="T2" fmla="*/ 10 w 48"/>
                <a:gd name="T3" fmla="*/ 3 h 67"/>
                <a:gd name="T4" fmla="*/ 1 w 48"/>
                <a:gd name="T5" fmla="*/ 14 h 67"/>
                <a:gd name="T6" fmla="*/ 6 w 48"/>
                <a:gd name="T7" fmla="*/ 58 h 67"/>
                <a:gd name="T8" fmla="*/ 17 w 48"/>
                <a:gd name="T9" fmla="*/ 66 h 67"/>
                <a:gd name="T10" fmla="*/ 38 w 48"/>
                <a:gd name="T11" fmla="*/ 64 h 67"/>
                <a:gd name="T12" fmla="*/ 47 w 48"/>
                <a:gd name="T13" fmla="*/ 53 h 67"/>
                <a:gd name="T14" fmla="*/ 42 w 48"/>
                <a:gd name="T15" fmla="*/ 9 h 67"/>
                <a:gd name="T16" fmla="*/ 31 w 48"/>
                <a:gd name="T17" fmla="*/ 1 h 67"/>
                <a:gd name="T18" fmla="*/ 43 w 48"/>
                <a:gd name="T19" fmla="*/ 53 h 67"/>
                <a:gd name="T20" fmla="*/ 38 w 48"/>
                <a:gd name="T21" fmla="*/ 59 h 67"/>
                <a:gd name="T22" fmla="*/ 17 w 48"/>
                <a:gd name="T23" fmla="*/ 62 h 67"/>
                <a:gd name="T24" fmla="*/ 11 w 48"/>
                <a:gd name="T25" fmla="*/ 57 h 67"/>
                <a:gd name="T26" fmla="*/ 5 w 48"/>
                <a:gd name="T27" fmla="*/ 14 h 67"/>
                <a:gd name="T28" fmla="*/ 10 w 48"/>
                <a:gd name="T29" fmla="*/ 8 h 67"/>
                <a:gd name="T30" fmla="*/ 31 w 48"/>
                <a:gd name="T31" fmla="*/ 5 h 67"/>
                <a:gd name="T32" fmla="*/ 37 w 48"/>
                <a:gd name="T33" fmla="*/ 10 h 67"/>
                <a:gd name="T34" fmla="*/ 43 w 48"/>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7">
                  <a:moveTo>
                    <a:pt x="31" y="1"/>
                  </a:moveTo>
                  <a:cubicBezTo>
                    <a:pt x="10" y="3"/>
                    <a:pt x="10" y="3"/>
                    <a:pt x="10" y="3"/>
                  </a:cubicBezTo>
                  <a:cubicBezTo>
                    <a:pt x="4" y="4"/>
                    <a:pt x="0" y="9"/>
                    <a:pt x="1" y="14"/>
                  </a:cubicBezTo>
                  <a:cubicBezTo>
                    <a:pt x="6" y="58"/>
                    <a:pt x="6" y="58"/>
                    <a:pt x="6" y="58"/>
                  </a:cubicBezTo>
                  <a:cubicBezTo>
                    <a:pt x="7" y="63"/>
                    <a:pt x="12" y="67"/>
                    <a:pt x="17" y="66"/>
                  </a:cubicBezTo>
                  <a:cubicBezTo>
                    <a:pt x="38" y="64"/>
                    <a:pt x="38" y="64"/>
                    <a:pt x="38" y="64"/>
                  </a:cubicBezTo>
                  <a:cubicBezTo>
                    <a:pt x="44" y="63"/>
                    <a:pt x="48" y="58"/>
                    <a:pt x="47" y="53"/>
                  </a:cubicBezTo>
                  <a:cubicBezTo>
                    <a:pt x="42" y="9"/>
                    <a:pt x="42" y="9"/>
                    <a:pt x="42" y="9"/>
                  </a:cubicBezTo>
                  <a:cubicBezTo>
                    <a:pt x="41" y="4"/>
                    <a:pt x="36" y="0"/>
                    <a:pt x="31" y="1"/>
                  </a:cubicBezTo>
                  <a:close/>
                  <a:moveTo>
                    <a:pt x="43" y="53"/>
                  </a:moveTo>
                  <a:cubicBezTo>
                    <a:pt x="43" y="56"/>
                    <a:pt x="41" y="59"/>
                    <a:pt x="38" y="59"/>
                  </a:cubicBezTo>
                  <a:cubicBezTo>
                    <a:pt x="17" y="62"/>
                    <a:pt x="17" y="62"/>
                    <a:pt x="17" y="62"/>
                  </a:cubicBezTo>
                  <a:cubicBezTo>
                    <a:pt x="14" y="62"/>
                    <a:pt x="11" y="60"/>
                    <a:pt x="11" y="57"/>
                  </a:cubicBezTo>
                  <a:cubicBezTo>
                    <a:pt x="5" y="14"/>
                    <a:pt x="5" y="14"/>
                    <a:pt x="5" y="14"/>
                  </a:cubicBezTo>
                  <a:cubicBezTo>
                    <a:pt x="5" y="11"/>
                    <a:pt x="7" y="8"/>
                    <a:pt x="10" y="8"/>
                  </a:cubicBezTo>
                  <a:cubicBezTo>
                    <a:pt x="31" y="5"/>
                    <a:pt x="31" y="5"/>
                    <a:pt x="31" y="5"/>
                  </a:cubicBezTo>
                  <a:cubicBezTo>
                    <a:pt x="34" y="5"/>
                    <a:pt x="37" y="7"/>
                    <a:pt x="37" y="10"/>
                  </a:cubicBezTo>
                  <a:lnTo>
                    <a:pt x="43" y="53"/>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0" name="Freeform 277"/>
            <p:cNvSpPr/>
            <p:nvPr>
              <p:custDataLst>
                <p:tags r:id="rId273"/>
              </p:custDataLst>
            </p:nvPr>
          </p:nvSpPr>
          <p:spPr bwMode="auto">
            <a:xfrm>
              <a:off x="3402806" y="2962471"/>
              <a:ext cx="22622" cy="23813"/>
            </a:xfrm>
            <a:custGeom>
              <a:avLst/>
              <a:gdLst>
                <a:gd name="T0" fmla="*/ 6 w 9"/>
                <a:gd name="T1" fmla="*/ 1 h 9"/>
                <a:gd name="T2" fmla="*/ 2 w 9"/>
                <a:gd name="T3" fmla="*/ 1 h 9"/>
                <a:gd name="T4" fmla="*/ 0 w 9"/>
                <a:gd name="T5" fmla="*/ 3 h 9"/>
                <a:gd name="T6" fmla="*/ 1 w 9"/>
                <a:gd name="T7" fmla="*/ 7 h 9"/>
                <a:gd name="T8" fmla="*/ 3 w 9"/>
                <a:gd name="T9" fmla="*/ 8 h 9"/>
                <a:gd name="T10" fmla="*/ 7 w 9"/>
                <a:gd name="T11" fmla="*/ 8 h 9"/>
                <a:gd name="T12" fmla="*/ 9 w 9"/>
                <a:gd name="T13" fmla="*/ 6 h 9"/>
                <a:gd name="T14" fmla="*/ 8 w 9"/>
                <a:gd name="T15" fmla="*/ 2 h 9"/>
                <a:gd name="T16" fmla="*/ 6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1"/>
                  </a:moveTo>
                  <a:cubicBezTo>
                    <a:pt x="2" y="1"/>
                    <a:pt x="2" y="1"/>
                    <a:pt x="2" y="1"/>
                  </a:cubicBezTo>
                  <a:cubicBezTo>
                    <a:pt x="1" y="1"/>
                    <a:pt x="0" y="2"/>
                    <a:pt x="0" y="3"/>
                  </a:cubicBezTo>
                  <a:cubicBezTo>
                    <a:pt x="1" y="7"/>
                    <a:pt x="1" y="7"/>
                    <a:pt x="1" y="7"/>
                  </a:cubicBezTo>
                  <a:cubicBezTo>
                    <a:pt x="1" y="8"/>
                    <a:pt x="2" y="9"/>
                    <a:pt x="3" y="8"/>
                  </a:cubicBezTo>
                  <a:cubicBezTo>
                    <a:pt x="7" y="8"/>
                    <a:pt x="7" y="8"/>
                    <a:pt x="7" y="8"/>
                  </a:cubicBezTo>
                  <a:cubicBezTo>
                    <a:pt x="8" y="8"/>
                    <a:pt x="9" y="7"/>
                    <a:pt x="9" y="6"/>
                  </a:cubicBezTo>
                  <a:cubicBezTo>
                    <a:pt x="8" y="2"/>
                    <a:pt x="8" y="2"/>
                    <a:pt x="8" y="2"/>
                  </a:cubicBezTo>
                  <a:cubicBezTo>
                    <a:pt x="8" y="1"/>
                    <a:pt x="7" y="0"/>
                    <a:pt x="6"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1" name="Freeform 278"/>
            <p:cNvSpPr/>
            <p:nvPr>
              <p:custDataLst>
                <p:tags r:id="rId274"/>
              </p:custDataLst>
            </p:nvPr>
          </p:nvSpPr>
          <p:spPr bwMode="auto">
            <a:xfrm>
              <a:off x="3365896" y="2860078"/>
              <a:ext cx="79772" cy="100013"/>
            </a:xfrm>
            <a:custGeom>
              <a:avLst/>
              <a:gdLst>
                <a:gd name="T0" fmla="*/ 25 w 31"/>
                <a:gd name="T1" fmla="*/ 0 h 39"/>
                <a:gd name="T2" fmla="*/ 1 w 31"/>
                <a:gd name="T3" fmla="*/ 3 h 39"/>
                <a:gd name="T4" fmla="*/ 0 w 31"/>
                <a:gd name="T5" fmla="*/ 5 h 39"/>
                <a:gd name="T6" fmla="*/ 4 w 31"/>
                <a:gd name="T7" fmla="*/ 38 h 39"/>
                <a:gd name="T8" fmla="*/ 6 w 31"/>
                <a:gd name="T9" fmla="*/ 39 h 39"/>
                <a:gd name="T10" fmla="*/ 29 w 31"/>
                <a:gd name="T11" fmla="*/ 36 h 39"/>
                <a:gd name="T12" fmla="*/ 31 w 31"/>
                <a:gd name="T13" fmla="*/ 35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4"/>
                    <a:pt x="0" y="5"/>
                  </a:cubicBezTo>
                  <a:cubicBezTo>
                    <a:pt x="4" y="38"/>
                    <a:pt x="4" y="38"/>
                    <a:pt x="4" y="38"/>
                  </a:cubicBezTo>
                  <a:cubicBezTo>
                    <a:pt x="4" y="39"/>
                    <a:pt x="5" y="39"/>
                    <a:pt x="6" y="39"/>
                  </a:cubicBezTo>
                  <a:cubicBezTo>
                    <a:pt x="29" y="36"/>
                    <a:pt x="29" y="36"/>
                    <a:pt x="29" y="36"/>
                  </a:cubicBezTo>
                  <a:cubicBezTo>
                    <a:pt x="30" y="36"/>
                    <a:pt x="31" y="36"/>
                    <a:pt x="31" y="35"/>
                  </a:cubicBezTo>
                  <a:cubicBezTo>
                    <a:pt x="27" y="1"/>
                    <a:pt x="27" y="1"/>
                    <a:pt x="27" y="1"/>
                  </a:cubicBezTo>
                  <a:cubicBezTo>
                    <a:pt x="27" y="0"/>
                    <a:pt x="26" y="0"/>
                    <a:pt x="25"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grpSp>
      <p:sp>
        <p:nvSpPr>
          <p:cNvPr id="7" name="圆角矩形标注 6"/>
          <p:cNvSpPr/>
          <p:nvPr>
            <p:custDataLst>
              <p:tags r:id="rId1"/>
            </p:custDataLst>
          </p:nvPr>
        </p:nvSpPr>
        <p:spPr>
          <a:xfrm>
            <a:off x="4150360" y="564515"/>
            <a:ext cx="3826510" cy="2075180"/>
          </a:xfrm>
          <a:prstGeom prst="wedgeRoundRectCallout">
            <a:avLst>
              <a:gd name="adj1" fmla="val -51799"/>
              <a:gd name="adj2" fmla="val 69618"/>
              <a:gd name="adj3" fmla="val 16667"/>
            </a:avLst>
          </a:prstGeom>
          <a:ln w="19050">
            <a:solidFill>
              <a:srgbClr val="D37A5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1600" dirty="0">
                <a:solidFill>
                  <a:schemeClr val="tx1"/>
                </a:solidFill>
                <a:latin typeface="楷体" panose="02010609060101010101" pitchFamily="49" charset="-122"/>
                <a:ea typeface="楷体" panose="02010609060101010101" pitchFamily="49" charset="-122"/>
                <a:sym typeface="+mn-ea"/>
              </a:rPr>
              <a:t>一个孤立的事件不能成为所有流浪狗被捕杀的理由，一只恶犬咬人不该让所有流浪狗“背锅”，我们要做的是智者而非莽夫，是解决问题者而非猎杀者。万物皆有灵，流浪狗问题道阻且长，需要全社会的理解包容与共同努力，绝非“一刀切”的捕杀可以解决。</a:t>
            </a:r>
          </a:p>
        </p:txBody>
      </p:sp>
      <p:pic>
        <p:nvPicPr>
          <p:cNvPr id="100" name="图片 99"/>
          <p:cNvPicPr/>
          <p:nvPr>
            <p:custDataLst>
              <p:tags r:id="rId2"/>
            </p:custDataLst>
          </p:nvPr>
        </p:nvPicPr>
        <p:blipFill>
          <a:blip r:embed="rId277"/>
          <a:stretch>
            <a:fillRect/>
          </a:stretch>
        </p:blipFill>
        <p:spPr>
          <a:xfrm>
            <a:off x="5074285" y="2837180"/>
            <a:ext cx="3631565" cy="199644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3">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sp>
        <p:nvSpPr>
          <p:cNvPr id="16" name="MH_SubTitle_1"/>
          <p:cNvSpPr/>
          <p:nvPr>
            <p:custDataLst>
              <p:tags r:id="rId2"/>
            </p:custDataLst>
          </p:nvPr>
        </p:nvSpPr>
        <p:spPr>
          <a:xfrm>
            <a:off x="2401409" y="1734291"/>
            <a:ext cx="3974963"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kern="0" dirty="0">
                <a:solidFill>
                  <a:schemeClr val="accent1"/>
                </a:solidFill>
                <a:latin typeface="微软雅黑" panose="020B0503020204020204" pitchFamily="34" charset="-122"/>
                <a:ea typeface="微软雅黑" panose="020B0503020204020204" pitchFamily="34" charset="-122"/>
              </a:rPr>
              <a:t>    材料收集、总结建议：周雨佳 </a:t>
            </a:r>
          </a:p>
        </p:txBody>
      </p:sp>
      <p:sp>
        <p:nvSpPr>
          <p:cNvPr id="37" name="MH_Other_1"/>
          <p:cNvSpPr txBox="1"/>
          <p:nvPr>
            <p:custDataLst>
              <p:tags r:id="rId3"/>
            </p:custDataLst>
          </p:nvPr>
        </p:nvSpPr>
        <p:spPr>
          <a:xfrm flipH="1">
            <a:off x="2709185" y="1704022"/>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24" name="MH_Others_1"/>
          <p:cNvSpPr txBox="1"/>
          <p:nvPr>
            <p:custDataLst>
              <p:tags r:id="rId4"/>
            </p:custDataLst>
          </p:nvPr>
        </p:nvSpPr>
        <p:spPr>
          <a:xfrm>
            <a:off x="3184312" y="1162780"/>
            <a:ext cx="2409154" cy="477054"/>
          </a:xfrm>
          <a:prstGeom prst="rect">
            <a:avLst/>
          </a:prstGeom>
          <a:noFill/>
        </p:spPr>
        <p:txBody>
          <a:bodyPr vert="horz" wrap="square" lIns="0" tIns="0" rIns="0" bIns="0" rtlCol="0" anchor="ctr" anchorCtr="0">
            <a:spAutoFit/>
          </a:bodyPr>
          <a:lstStyle/>
          <a:p>
            <a:pPr algn="ctr"/>
            <a:r>
              <a:rPr lang="zh-CN" altLang="en-US" sz="3100" dirty="0">
                <a:solidFill>
                  <a:schemeClr val="tx1">
                    <a:lumMod val="75000"/>
                    <a:lumOff val="25000"/>
                  </a:schemeClr>
                </a:solidFill>
                <a:latin typeface="华文彩云" panose="02010800040101010101" pitchFamily="2" charset="-122"/>
                <a:ea typeface="华文彩云" panose="02010800040101010101" pitchFamily="2" charset="-122"/>
                <a:sym typeface="Arial" panose="020B0604020202020204" pitchFamily="34" charset="0"/>
              </a:rPr>
              <a:t>小组分工</a:t>
            </a:r>
          </a:p>
        </p:txBody>
      </p:sp>
      <p:sp>
        <p:nvSpPr>
          <p:cNvPr id="2" name="MH_SubTitle_1">
            <a:extLst>
              <a:ext uri="{FF2B5EF4-FFF2-40B4-BE49-F238E27FC236}">
                <a16:creationId xmlns:a16="http://schemas.microsoft.com/office/drawing/2014/main" id="{3551F6C1-0D29-FD0B-A4A1-C11029D2A1D5}"/>
              </a:ext>
            </a:extLst>
          </p:cNvPr>
          <p:cNvSpPr/>
          <p:nvPr>
            <p:custDataLst>
              <p:tags r:id="rId5"/>
            </p:custDataLst>
          </p:nvPr>
        </p:nvSpPr>
        <p:spPr>
          <a:xfrm>
            <a:off x="2401409" y="2226734"/>
            <a:ext cx="3974963"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6">
              <a:lumMod val="60000"/>
              <a:lumOff val="40000"/>
            </a:schemeClr>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kern="0" dirty="0">
                <a:solidFill>
                  <a:schemeClr val="accent1"/>
                </a:solidFill>
                <a:latin typeface="微软雅黑" panose="020B0503020204020204" pitchFamily="34" charset="-122"/>
                <a:ea typeface="微软雅黑" panose="020B0503020204020204" pitchFamily="34" charset="-122"/>
              </a:rPr>
              <a:t>    事件概述和马原视角分析：玛丽娜</a:t>
            </a:r>
          </a:p>
        </p:txBody>
      </p:sp>
      <p:sp>
        <p:nvSpPr>
          <p:cNvPr id="3" name="MH_SubTitle_1">
            <a:extLst>
              <a:ext uri="{FF2B5EF4-FFF2-40B4-BE49-F238E27FC236}">
                <a16:creationId xmlns:a16="http://schemas.microsoft.com/office/drawing/2014/main" id="{E07E6BE7-F320-2B78-C4C3-856F68299A24}"/>
              </a:ext>
            </a:extLst>
          </p:cNvPr>
          <p:cNvSpPr/>
          <p:nvPr>
            <p:custDataLst>
              <p:tags r:id="rId6"/>
            </p:custDataLst>
          </p:nvPr>
        </p:nvSpPr>
        <p:spPr>
          <a:xfrm>
            <a:off x="2401408" y="2719177"/>
            <a:ext cx="3974963"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kern="0" dirty="0">
                <a:solidFill>
                  <a:schemeClr val="accent1"/>
                </a:solidFill>
                <a:latin typeface="微软雅黑" panose="020B0503020204020204" pitchFamily="34" charset="-122"/>
                <a:ea typeface="微软雅黑" panose="020B0503020204020204" pitchFamily="34" charset="-122"/>
              </a:rPr>
              <a:t>    演示文稿：马坚 王欣洋 王一凡</a:t>
            </a:r>
          </a:p>
        </p:txBody>
      </p:sp>
      <p:sp>
        <p:nvSpPr>
          <p:cNvPr id="4" name="MH_SubTitle_1">
            <a:extLst>
              <a:ext uri="{FF2B5EF4-FFF2-40B4-BE49-F238E27FC236}">
                <a16:creationId xmlns:a16="http://schemas.microsoft.com/office/drawing/2014/main" id="{A76E8C70-A853-1CC1-524C-98C894D49A1B}"/>
              </a:ext>
            </a:extLst>
          </p:cNvPr>
          <p:cNvSpPr/>
          <p:nvPr>
            <p:custDataLst>
              <p:tags r:id="rId7"/>
            </p:custDataLst>
          </p:nvPr>
        </p:nvSpPr>
        <p:spPr>
          <a:xfrm>
            <a:off x="2401408" y="3211620"/>
            <a:ext cx="3974963"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6">
              <a:lumMod val="60000"/>
              <a:lumOff val="40000"/>
            </a:schemeClr>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kern="0" dirty="0">
                <a:solidFill>
                  <a:schemeClr val="accent1"/>
                </a:solidFill>
                <a:latin typeface="微软雅黑" panose="020B0503020204020204" pitchFamily="34" charset="-122"/>
                <a:ea typeface="微软雅黑" panose="020B0503020204020204" pitchFamily="34" charset="-122"/>
              </a:rPr>
              <a:t>    文稿：王君斐  王一凡</a:t>
            </a:r>
          </a:p>
        </p:txBody>
      </p:sp>
      <p:sp>
        <p:nvSpPr>
          <p:cNvPr id="5" name="MH_Other_1">
            <a:extLst>
              <a:ext uri="{FF2B5EF4-FFF2-40B4-BE49-F238E27FC236}">
                <a16:creationId xmlns:a16="http://schemas.microsoft.com/office/drawing/2014/main" id="{AE3A0397-0A0C-0C3F-4515-DB459233049A}"/>
              </a:ext>
            </a:extLst>
          </p:cNvPr>
          <p:cNvSpPr txBox="1"/>
          <p:nvPr>
            <p:custDataLst>
              <p:tags r:id="rId8"/>
            </p:custDataLst>
          </p:nvPr>
        </p:nvSpPr>
        <p:spPr>
          <a:xfrm flipH="1">
            <a:off x="2709185" y="2210407"/>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6" name="MH_Other_1">
            <a:extLst>
              <a:ext uri="{FF2B5EF4-FFF2-40B4-BE49-F238E27FC236}">
                <a16:creationId xmlns:a16="http://schemas.microsoft.com/office/drawing/2014/main" id="{F10C1796-FA81-FB73-0D6B-5F6DEBA8C356}"/>
              </a:ext>
            </a:extLst>
          </p:cNvPr>
          <p:cNvSpPr txBox="1"/>
          <p:nvPr>
            <p:custDataLst>
              <p:tags r:id="rId9"/>
            </p:custDataLst>
          </p:nvPr>
        </p:nvSpPr>
        <p:spPr>
          <a:xfrm flipH="1">
            <a:off x="2709185" y="2697208"/>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7" name="MH_Other_1">
            <a:extLst>
              <a:ext uri="{FF2B5EF4-FFF2-40B4-BE49-F238E27FC236}">
                <a16:creationId xmlns:a16="http://schemas.microsoft.com/office/drawing/2014/main" id="{AB5C945C-B4B8-464B-0A17-E3839883331C}"/>
              </a:ext>
            </a:extLst>
          </p:cNvPr>
          <p:cNvSpPr txBox="1"/>
          <p:nvPr>
            <p:custDataLst>
              <p:tags r:id="rId10"/>
            </p:custDataLst>
          </p:nvPr>
        </p:nvSpPr>
        <p:spPr>
          <a:xfrm flipH="1">
            <a:off x="2709185" y="318965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04</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custDataLst>
      <p:tags r:id="rId1"/>
    </p:custDataLst>
    <p:extLst>
      <p:ext uri="{BB962C8B-B14F-4D97-AF65-F5344CB8AC3E}">
        <p14:creationId xmlns:p14="http://schemas.microsoft.com/office/powerpoint/2010/main" val="64991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1+#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1+#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1+#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1+#ppt_w/2"/>
                                          </p:val>
                                        </p:tav>
                                        <p:tav tm="100000">
                                          <p:val>
                                            <p:strVal val="#ppt_x"/>
                                          </p:val>
                                        </p:tav>
                                      </p:tavLst>
                                    </p:anim>
                                    <p:anim calcmode="lin" valueType="num">
                                      <p:cBhvr additive="base">
                                        <p:cTn id="47" dur="500" fill="hold"/>
                                        <p:tgtEl>
                                          <p:spTgt spid="6"/>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1+#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p:bldP spid="24" grpId="0"/>
      <p:bldP spid="2" grpId="0" animBg="1"/>
      <p:bldP spid="3" grpId="0" animBg="1"/>
      <p:bldP spid="4" grpId="0" animBg="1"/>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sp>
        <p:nvSpPr>
          <p:cNvPr id="8" name="TextBox 59"/>
          <p:cNvSpPr txBox="1">
            <a:spLocks noChangeArrowheads="1"/>
          </p:cNvSpPr>
          <p:nvPr/>
        </p:nvSpPr>
        <p:spPr bwMode="auto">
          <a:xfrm>
            <a:off x="909382" y="2227602"/>
            <a:ext cx="4360485"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演讲完毕 谢谢观看</a:t>
            </a:r>
          </a:p>
        </p:txBody>
      </p:sp>
      <p:sp>
        <p:nvSpPr>
          <p:cNvPr id="14" name="TextBox 59"/>
          <p:cNvSpPr txBox="1">
            <a:spLocks noChangeArrowheads="1"/>
          </p:cNvSpPr>
          <p:nvPr/>
        </p:nvSpPr>
        <p:spPr bwMode="auto">
          <a:xfrm>
            <a:off x="975031" y="1119608"/>
            <a:ext cx="1873250" cy="11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6600" b="1" dirty="0">
                <a:solidFill>
                  <a:schemeClr val="accent2"/>
                </a:solidFill>
                <a:latin typeface="楷体" panose="02010609060101010101" pitchFamily="49" charset="-122"/>
                <a:ea typeface="楷体" panose="02010609060101010101" pitchFamily="49" charset="-122"/>
              </a:rPr>
              <a:t>2023</a:t>
            </a:r>
            <a:endParaRPr lang="zh-CN" altLang="en-US" sz="6600" b="1" dirty="0">
              <a:solidFill>
                <a:schemeClr val="accent2"/>
              </a:solidFill>
              <a:latin typeface="楷体" panose="02010609060101010101" pitchFamily="49" charset="-122"/>
              <a:ea typeface="楷体" panose="02010609060101010101" pitchFamily="49" charset="-122"/>
            </a:endParaRPr>
          </a:p>
        </p:txBody>
      </p:sp>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9883" t="30790" r="10175"/>
          <a:stretch>
            <a:fillRect/>
          </a:stretch>
        </p:blipFill>
        <p:spPr>
          <a:xfrm>
            <a:off x="5444587" y="1348116"/>
            <a:ext cx="3042189" cy="3560912"/>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1970" t="32890" r="81877" b="45417"/>
          <a:stretch>
            <a:fillRect/>
          </a:stretch>
        </p:blipFill>
        <p:spPr>
          <a:xfrm>
            <a:off x="2930937" y="1154710"/>
            <a:ext cx="1476164" cy="11161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2" presetClass="entr" presetSubtype="4"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p:tgtEl>
                                          <p:spTgt spid="8"/>
                                        </p:tgtEl>
                                        <p:attrNameLst>
                                          <p:attrName>ppt_y</p:attrName>
                                        </p:attrNameLst>
                                      </p:cBhvr>
                                      <p:tavLst>
                                        <p:tav tm="0">
                                          <p:val>
                                            <p:strVal val="#ppt_y+#ppt_h*1.125000"/>
                                          </p:val>
                                        </p:tav>
                                        <p:tav tm="100000">
                                          <p:val>
                                            <p:strVal val="#ppt_y"/>
                                          </p:val>
                                        </p:tav>
                                      </p:tavLst>
                                    </p:anim>
                                    <p:animEffect transition="in" filter="wipe(up)">
                                      <p:cBhvr>
                                        <p:cTn id="3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4369" r="2724"/>
          <a:stretch>
            <a:fillRect/>
          </a:stretch>
        </p:blipFill>
        <p:spPr>
          <a:xfrm>
            <a:off x="0" y="-635"/>
            <a:ext cx="9144000" cy="5145088"/>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a:fillRect/>
          </a:stretch>
        </p:blipFill>
        <p:spPr>
          <a:xfrm flipH="1">
            <a:off x="873856" y="1359578"/>
            <a:ext cx="3230537" cy="3560912"/>
          </a:xfrm>
          <a:prstGeom prst="rect">
            <a:avLst/>
          </a:prstGeom>
        </p:spPr>
      </p:pic>
      <p:sp>
        <p:nvSpPr>
          <p:cNvPr id="11" name="MH_SubTitle_1"/>
          <p:cNvSpPr/>
          <p:nvPr>
            <p:custDataLst>
              <p:tags r:id="rId1"/>
            </p:custDataLst>
          </p:nvPr>
        </p:nvSpPr>
        <p:spPr>
          <a:xfrm>
            <a:off x="4709893" y="2301505"/>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kern="0" dirty="0">
                <a:solidFill>
                  <a:schemeClr val="accent1"/>
                </a:solidFill>
                <a:latin typeface="微软雅黑" panose="020B0503020204020204" pitchFamily="34" charset="-122"/>
                <a:ea typeface="微软雅黑" panose="020B0503020204020204" pitchFamily="34" charset="-122"/>
              </a:rPr>
              <a:t>事件概述</a:t>
            </a:r>
          </a:p>
        </p:txBody>
      </p:sp>
      <p:sp>
        <p:nvSpPr>
          <p:cNvPr id="12" name="MH_Other_1"/>
          <p:cNvSpPr txBox="1"/>
          <p:nvPr>
            <p:custDataLst>
              <p:tags r:id="rId2"/>
            </p:custDataLst>
          </p:nvPr>
        </p:nvSpPr>
        <p:spPr>
          <a:xfrm flipH="1">
            <a:off x="4863237" y="226550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68" name="矩形 67"/>
          <p:cNvSpPr/>
          <p:nvPr/>
        </p:nvSpPr>
        <p:spPr>
          <a:xfrm>
            <a:off x="813435" y="272415"/>
            <a:ext cx="1360805" cy="574675"/>
          </a:xfrm>
          <a:prstGeom prst="rect">
            <a:avLst/>
          </a:prstGeom>
          <a:solidFill>
            <a:schemeClr val="bg1"/>
          </a:solidFill>
        </p:spPr>
        <p:style>
          <a:lnRef idx="0">
            <a:srgbClr val="FFFFFF"/>
          </a:lnRef>
          <a:fillRef idx="1">
            <a:schemeClr val="accent1"/>
          </a:fillRef>
          <a:effectRef idx="0">
            <a:srgbClr val="FFFFFF"/>
          </a:effectRef>
          <a:fontRef idx="minor">
            <a:schemeClr val="dk1"/>
          </a:fontRef>
        </p:style>
        <p:txBody>
          <a:bodyPr rtlCol="0" anchor="ctr"/>
          <a:lstStyle/>
          <a:p>
            <a:pPr algn="ctr"/>
            <a:r>
              <a:rPr lang="zh-CN" altLang="en-US" sz="2000">
                <a:solidFill>
                  <a:schemeClr val="accent3"/>
                </a:solidFill>
                <a:latin typeface="微软雅黑" panose="020B0503020204020204" pitchFamily="34" charset="-122"/>
                <a:ea typeface="微软雅黑" panose="020B0503020204020204" pitchFamily="34" charset="-122"/>
              </a:rPr>
              <a:t>事件概述</a:t>
            </a:r>
          </a:p>
        </p:txBody>
      </p:sp>
      <p:pic>
        <p:nvPicPr>
          <p:cNvPr id="71" name="图片 70" descr="IMG_256"/>
          <p:cNvPicPr>
            <a:picLocks noChangeAspect="1"/>
          </p:cNvPicPr>
          <p:nvPr>
            <p:custDataLst>
              <p:tags r:id="rId1"/>
            </p:custDataLst>
          </p:nvPr>
        </p:nvPicPr>
        <p:blipFill>
          <a:blip r:embed="rId6"/>
          <a:stretch>
            <a:fillRect/>
          </a:stretch>
        </p:blipFill>
        <p:spPr>
          <a:xfrm>
            <a:off x="4116070" y="-635"/>
            <a:ext cx="4907915" cy="5144770"/>
          </a:xfrm>
          <a:prstGeom prst="rect">
            <a:avLst/>
          </a:prstGeom>
          <a:noFill/>
          <a:ln w="9525">
            <a:noFill/>
          </a:ln>
        </p:spPr>
      </p:pic>
      <p:pic>
        <p:nvPicPr>
          <p:cNvPr id="72" name="图片 71" descr="IMG_259"/>
          <p:cNvPicPr>
            <a:picLocks noChangeAspect="1"/>
          </p:cNvPicPr>
          <p:nvPr>
            <p:custDataLst>
              <p:tags r:id="rId2"/>
            </p:custDataLst>
          </p:nvPr>
        </p:nvPicPr>
        <p:blipFill>
          <a:blip r:embed="rId7"/>
          <a:stretch>
            <a:fillRect/>
          </a:stretch>
        </p:blipFill>
        <p:spPr>
          <a:xfrm>
            <a:off x="428063" y="1127465"/>
            <a:ext cx="3444949" cy="4016227"/>
          </a:xfrm>
          <a:prstGeom prst="rect">
            <a:avLst/>
          </a:prstGeom>
          <a:noFill/>
          <a:ln w="9525">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8" name="矩形 67"/>
          <p:cNvSpPr/>
          <p:nvPr>
            <p:custDataLst>
              <p:tags r:id="rId1"/>
            </p:custDataLst>
          </p:nvPr>
        </p:nvSpPr>
        <p:spPr>
          <a:xfrm>
            <a:off x="813435" y="272415"/>
            <a:ext cx="1360805" cy="574675"/>
          </a:xfrm>
          <a:prstGeom prst="rect">
            <a:avLst/>
          </a:prstGeom>
          <a:solidFill>
            <a:schemeClr val="bg1"/>
          </a:solidFill>
        </p:spPr>
        <p:style>
          <a:lnRef idx="0">
            <a:srgbClr val="FFFFFF"/>
          </a:lnRef>
          <a:fillRef idx="1">
            <a:schemeClr val="accent1"/>
          </a:fillRef>
          <a:effectRef idx="0">
            <a:srgbClr val="FFFFFF"/>
          </a:effectRef>
          <a:fontRef idx="minor">
            <a:schemeClr val="dk1"/>
          </a:fontRef>
        </p:style>
        <p:txBody>
          <a:bodyPr rtlCol="0" anchor="ctr"/>
          <a:lstStyle/>
          <a:p>
            <a:pPr algn="ctr"/>
            <a:r>
              <a:rPr lang="zh-CN" altLang="en-US" sz="2000" dirty="0">
                <a:solidFill>
                  <a:schemeClr val="accent3"/>
                </a:solidFill>
                <a:latin typeface="微软雅黑" panose="020B0503020204020204" pitchFamily="34" charset="-122"/>
                <a:ea typeface="微软雅黑" panose="020B0503020204020204" pitchFamily="34" charset="-122"/>
              </a:rPr>
              <a:t>事件概述</a:t>
            </a:r>
          </a:p>
        </p:txBody>
      </p:sp>
      <p:sp>
        <p:nvSpPr>
          <p:cNvPr id="5" name="文本框 4"/>
          <p:cNvSpPr txBox="1"/>
          <p:nvPr>
            <p:custDataLst>
              <p:tags r:id="rId2"/>
            </p:custDataLst>
          </p:nvPr>
        </p:nvSpPr>
        <p:spPr>
          <a:xfrm>
            <a:off x="813435" y="847090"/>
            <a:ext cx="7471410" cy="3247390"/>
          </a:xfrm>
          <a:prstGeom prst="rect">
            <a:avLst/>
          </a:prstGeom>
          <a:noFill/>
        </p:spPr>
        <p:txBody>
          <a:bodyPr wrap="square">
            <a:noAutofit/>
          </a:bodyPr>
          <a:lstStyle/>
          <a:p>
            <a:r>
              <a:rPr lang="en-US" altLang="zh-CN" sz="1800" spc="35" dirty="0">
                <a:effectLst/>
                <a:latin typeface="楷体" panose="02010609060101010101" pitchFamily="49" charset="-122"/>
                <a:ea typeface="楷体" panose="02010609060101010101" pitchFamily="49" charset="-122"/>
                <a:cs typeface="宋体" panose="02010600030101010101" pitchFamily="2" charset="-122"/>
              </a:rPr>
              <a:t>    17</a:t>
            </a:r>
            <a:r>
              <a:rPr lang="zh-CN" altLang="zh-CN" sz="1800" spc="35" dirty="0">
                <a:effectLst/>
                <a:latin typeface="楷体" panose="02010609060101010101" pitchFamily="49" charset="-122"/>
                <a:ea typeface="楷体" panose="02010609060101010101" pitchFamily="49" charset="-122"/>
                <a:cs typeface="宋体" panose="02010600030101010101" pitchFamily="2" charset="-122"/>
              </a:rPr>
              <a:t>日稍早前，女孩母亲告诉新闻晨报记者，女儿已转院至四川大学华西医院（下称华西医院）治疗。</a:t>
            </a:r>
            <a:r>
              <a:rPr lang="zh-CN" altLang="zh-CN" sz="1800" b="1" spc="35" dirty="0">
                <a:effectLst/>
                <a:latin typeface="楷体" panose="02010609060101010101" pitchFamily="49" charset="-122"/>
                <a:ea typeface="楷体" panose="02010609060101010101" pitchFamily="49" charset="-122"/>
                <a:cs typeface="宋体" panose="02010600030101010101" pitchFamily="2" charset="-122"/>
              </a:rPr>
              <a:t>警方已找到涉事罗威纳犬。</a:t>
            </a:r>
            <a:br>
              <a:rPr lang="en-US" altLang="zh-CN" sz="1800" dirty="0">
                <a:effectLst/>
                <a:latin typeface="楷体" panose="02010609060101010101" pitchFamily="49" charset="-122"/>
                <a:ea typeface="楷体" panose="02010609060101010101" pitchFamily="49" charset="-122"/>
                <a:cs typeface="宋体" panose="02010600030101010101" pitchFamily="2" charset="-122"/>
              </a:rPr>
            </a:br>
            <a:r>
              <a:rPr lang="en-US" altLang="zh-CN" sz="1800" dirty="0">
                <a:effectLst/>
                <a:latin typeface="楷体" panose="02010609060101010101" pitchFamily="49" charset="-122"/>
                <a:ea typeface="楷体" panose="02010609060101010101" pitchFamily="49" charset="-122"/>
                <a:cs typeface="宋体" panose="02010600030101010101" pitchFamily="2" charset="-122"/>
              </a:rPr>
              <a:t>    </a:t>
            </a:r>
            <a:r>
              <a:rPr lang="zh-CN" altLang="zh-CN" sz="1800" dirty="0">
                <a:effectLst/>
                <a:latin typeface="楷体" panose="02010609060101010101" pitchFamily="49" charset="-122"/>
                <a:ea typeface="楷体" panose="02010609060101010101" pitchFamily="49" charset="-122"/>
                <a:cs typeface="宋体" panose="02010600030101010101" pitchFamily="2" charset="-122"/>
              </a:rPr>
              <a:t>华西医院参与会诊的医生朱育春称，</a:t>
            </a:r>
            <a:r>
              <a:rPr lang="en-US" altLang="zh-CN" sz="1800" dirty="0">
                <a:effectLst/>
                <a:latin typeface="楷体" panose="02010609060101010101" pitchFamily="49" charset="-122"/>
                <a:ea typeface="楷体" panose="02010609060101010101" pitchFamily="49" charset="-122"/>
                <a:cs typeface="宋体" panose="02010600030101010101" pitchFamily="2" charset="-122"/>
              </a:rPr>
              <a:t>16</a:t>
            </a:r>
            <a:r>
              <a:rPr lang="zh-CN" altLang="zh-CN" sz="1800" dirty="0">
                <a:effectLst/>
                <a:latin typeface="楷体" panose="02010609060101010101" pitchFamily="49" charset="-122"/>
                <a:ea typeface="楷体" panose="02010609060101010101" pitchFamily="49" charset="-122"/>
                <a:cs typeface="宋体" panose="02010600030101010101" pitchFamily="2" charset="-122"/>
              </a:rPr>
              <a:t>日</a:t>
            </a:r>
            <a:r>
              <a:rPr lang="en-US" altLang="zh-CN" sz="1800" dirty="0">
                <a:effectLst/>
                <a:latin typeface="楷体" panose="02010609060101010101" pitchFamily="49" charset="-122"/>
                <a:ea typeface="楷体" panose="02010609060101010101" pitchFamily="49" charset="-122"/>
                <a:cs typeface="宋体" panose="02010600030101010101" pitchFamily="2" charset="-122"/>
              </a:rPr>
              <a:t>17</a:t>
            </a:r>
            <a:r>
              <a:rPr lang="zh-CN" altLang="zh-CN" sz="1800" dirty="0">
                <a:effectLst/>
                <a:latin typeface="楷体" panose="02010609060101010101" pitchFamily="49" charset="-122"/>
                <a:ea typeface="楷体" panose="02010609060101010101" pitchFamily="49" charset="-122"/>
                <a:cs typeface="宋体" panose="02010600030101010101" pitchFamily="2" charset="-122"/>
              </a:rPr>
              <a:t>时左右，华西医院团队和成都市第五人民医院的</a:t>
            </a:r>
            <a:r>
              <a:rPr lang="en-US" altLang="zh-CN" sz="1800" dirty="0">
                <a:effectLst/>
                <a:latin typeface="楷体" panose="02010609060101010101" pitchFamily="49" charset="-122"/>
                <a:ea typeface="楷体" panose="02010609060101010101" pitchFamily="49" charset="-122"/>
                <a:cs typeface="宋体" panose="02010600030101010101" pitchFamily="2" charset="-122"/>
              </a:rPr>
              <a:t>5</a:t>
            </a:r>
            <a:r>
              <a:rPr lang="zh-CN" altLang="zh-CN" sz="1800" dirty="0">
                <a:effectLst/>
                <a:latin typeface="楷体" panose="02010609060101010101" pitchFamily="49" charset="-122"/>
                <a:ea typeface="楷体" panose="02010609060101010101" pitchFamily="49" charset="-122"/>
                <a:cs typeface="宋体" panose="02010600030101010101" pitchFamily="2" charset="-122"/>
              </a:rPr>
              <a:t>、</a:t>
            </a:r>
            <a:r>
              <a:rPr lang="en-US" altLang="zh-CN" sz="1800" dirty="0">
                <a:effectLst/>
                <a:latin typeface="楷体" panose="02010609060101010101" pitchFamily="49" charset="-122"/>
                <a:ea typeface="楷体" panose="02010609060101010101" pitchFamily="49" charset="-122"/>
                <a:cs typeface="宋体" panose="02010600030101010101" pitchFamily="2" charset="-122"/>
              </a:rPr>
              <a:t>6</a:t>
            </a:r>
            <a:r>
              <a:rPr lang="zh-CN" altLang="zh-CN" sz="1800" dirty="0">
                <a:effectLst/>
                <a:latin typeface="楷体" panose="02010609060101010101" pitchFamily="49" charset="-122"/>
                <a:ea typeface="楷体" panose="02010609060101010101" pitchFamily="49" charset="-122"/>
                <a:cs typeface="宋体" panose="02010600030101010101" pitchFamily="2" charset="-122"/>
              </a:rPr>
              <a:t>个教授一起讨论，</a:t>
            </a:r>
            <a:r>
              <a:rPr lang="en-US" altLang="zh-CN" sz="1800" b="1" dirty="0">
                <a:effectLst/>
                <a:latin typeface="楷体" panose="02010609060101010101" pitchFamily="49" charset="-122"/>
                <a:ea typeface="楷体" panose="02010609060101010101" pitchFamily="49" charset="-122"/>
                <a:cs typeface="宋体" panose="02010600030101010101" pitchFamily="2" charset="-122"/>
              </a:rPr>
              <a:t>“</a:t>
            </a:r>
            <a:r>
              <a:rPr lang="zh-CN" altLang="zh-CN" sz="1800" b="1" dirty="0">
                <a:effectLst/>
                <a:latin typeface="楷体" panose="02010609060101010101" pitchFamily="49" charset="-122"/>
                <a:ea typeface="楷体" panose="02010609060101010101" pitchFamily="49" charset="-122"/>
                <a:cs typeface="宋体" panose="02010600030101010101" pitchFamily="2" charset="-122"/>
              </a:rPr>
              <a:t>我们一致认为，如果现在做手术探查，丢肾的概率非常高，最优的方案是保守治疗。</a:t>
            </a:r>
            <a:r>
              <a:rPr lang="en-US" altLang="zh-CN" sz="1800" b="1" dirty="0">
                <a:effectLst/>
                <a:latin typeface="楷体" panose="02010609060101010101" pitchFamily="49" charset="-122"/>
                <a:ea typeface="楷体" panose="02010609060101010101" pitchFamily="49" charset="-122"/>
                <a:cs typeface="宋体" panose="02010600030101010101" pitchFamily="2" charset="-122"/>
              </a:rPr>
              <a:t>”</a:t>
            </a:r>
          </a:p>
          <a:p>
            <a:r>
              <a:rPr lang="en-US" altLang="zh-CN" sz="1800" dirty="0">
                <a:effectLst/>
                <a:latin typeface="楷体" panose="02010609060101010101" pitchFamily="49" charset="-122"/>
                <a:ea typeface="楷体" panose="02010609060101010101" pitchFamily="49" charset="-122"/>
                <a:cs typeface="宋体" panose="02010600030101010101" pitchFamily="2" charset="-122"/>
              </a:rPr>
              <a:t>         </a:t>
            </a:r>
            <a:r>
              <a:rPr lang="zh-CN" altLang="zh-CN" sz="1800" dirty="0">
                <a:effectLst/>
                <a:latin typeface="楷体" panose="02010609060101010101" pitchFamily="49" charset="-122"/>
                <a:ea typeface="楷体" panose="02010609060101010101" pitchFamily="49" charset="-122"/>
                <a:cs typeface="宋体" panose="02010600030101010101" pitchFamily="2" charset="-122"/>
              </a:rPr>
              <a:t>朱育春表示，目前女孩最大危险来自腹膜后右肾损伤以及所形成的血肿。另外，女孩是被狗咬伤的，属于特殊伤口，不能一期缝合（对一类伤口或经过清创术的二类伤口进行直接缝合），而大面积暴露皮肤裂伤的创面，有可能带来致命的水盐电解质紊乱以及营养和蛋白的流失。女孩整个身体右侧多达</a:t>
            </a:r>
            <a:r>
              <a:rPr lang="en-US" altLang="zh-CN" sz="1800" dirty="0">
                <a:effectLst/>
                <a:latin typeface="楷体" panose="02010609060101010101" pitchFamily="49" charset="-122"/>
                <a:ea typeface="楷体" panose="02010609060101010101" pitchFamily="49" charset="-122"/>
                <a:cs typeface="宋体" panose="02010600030101010101" pitchFamily="2" charset="-122"/>
              </a:rPr>
              <a:t>20</a:t>
            </a:r>
            <a:r>
              <a:rPr lang="zh-CN" altLang="zh-CN" sz="1800" dirty="0">
                <a:effectLst/>
                <a:latin typeface="楷体" panose="02010609060101010101" pitchFamily="49" charset="-122"/>
                <a:ea typeface="楷体" panose="02010609060101010101" pitchFamily="49" charset="-122"/>
                <a:cs typeface="宋体" panose="02010600030101010101" pitchFamily="2" charset="-122"/>
              </a:rPr>
              <a:t>多处咬伤，最长的有</a:t>
            </a:r>
            <a:r>
              <a:rPr lang="en-US" altLang="zh-CN" sz="1800" dirty="0">
                <a:effectLst/>
                <a:latin typeface="楷体" panose="02010609060101010101" pitchFamily="49" charset="-122"/>
                <a:ea typeface="楷体" panose="02010609060101010101" pitchFamily="49" charset="-122"/>
                <a:cs typeface="宋体" panose="02010600030101010101" pitchFamily="2" charset="-122"/>
              </a:rPr>
              <a:t>8</a:t>
            </a:r>
            <a:r>
              <a:rPr lang="zh-CN" altLang="zh-CN" sz="1800" dirty="0">
                <a:effectLst/>
                <a:latin typeface="楷体" panose="02010609060101010101" pitchFamily="49" charset="-122"/>
                <a:ea typeface="楷体" panose="02010609060101010101" pitchFamily="49" charset="-122"/>
                <a:cs typeface="宋体" panose="02010600030101010101" pitchFamily="2" charset="-122"/>
              </a:rPr>
              <a:t>厘米。幸运的是，医院接收女孩时，她的生命体征比较平稳。</a:t>
            </a:r>
            <a:endParaRPr lang="zh-CN" altLang="en-US"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68" name="矩形 67"/>
          <p:cNvSpPr/>
          <p:nvPr>
            <p:custDataLst>
              <p:tags r:id="rId1"/>
            </p:custDataLst>
          </p:nvPr>
        </p:nvSpPr>
        <p:spPr>
          <a:xfrm>
            <a:off x="813435" y="272415"/>
            <a:ext cx="1360805" cy="574675"/>
          </a:xfrm>
          <a:prstGeom prst="rect">
            <a:avLst/>
          </a:prstGeom>
          <a:solidFill>
            <a:schemeClr val="bg1"/>
          </a:solidFill>
        </p:spPr>
        <p:style>
          <a:lnRef idx="0">
            <a:srgbClr val="FFFFFF"/>
          </a:lnRef>
          <a:fillRef idx="1">
            <a:schemeClr val="accent1"/>
          </a:fillRef>
          <a:effectRef idx="0">
            <a:srgbClr val="FFFFFF"/>
          </a:effectRef>
          <a:fontRef idx="minor">
            <a:schemeClr val="dk1"/>
          </a:fontRef>
        </p:style>
        <p:txBody>
          <a:bodyPr rtlCol="0" anchor="ctr"/>
          <a:lstStyle/>
          <a:p>
            <a:pPr algn="ctr"/>
            <a:r>
              <a:rPr lang="zh-CN" altLang="en-US" sz="2000">
                <a:solidFill>
                  <a:schemeClr val="accent3"/>
                </a:solidFill>
                <a:latin typeface="微软雅黑" panose="020B0503020204020204" pitchFamily="34" charset="-122"/>
                <a:ea typeface="微软雅黑" panose="020B0503020204020204" pitchFamily="34" charset="-122"/>
              </a:rPr>
              <a:t>旁人观点</a:t>
            </a:r>
          </a:p>
        </p:txBody>
      </p:sp>
      <p:sp>
        <p:nvSpPr>
          <p:cNvPr id="8" name="文本框 7"/>
          <p:cNvSpPr txBox="1"/>
          <p:nvPr>
            <p:custDataLst>
              <p:tags r:id="rId2"/>
            </p:custDataLst>
          </p:nvPr>
        </p:nvSpPr>
        <p:spPr>
          <a:xfrm>
            <a:off x="477202" y="779780"/>
            <a:ext cx="3957320" cy="1138555"/>
          </a:xfrm>
          <a:prstGeom prst="rect">
            <a:avLst/>
          </a:prstGeom>
          <a:noFill/>
        </p:spPr>
        <p:txBody>
          <a:bodyPr wrap="square" rtlCol="0">
            <a:noAutofit/>
          </a:bodyPr>
          <a:lstStyle/>
          <a:p>
            <a:r>
              <a:rPr lang="zh-CN" altLang="zh-CN" sz="1600" dirty="0">
                <a:effectLst/>
                <a:latin typeface="楷体" panose="02010609060101010101" pitchFamily="49" charset="-122"/>
                <a:ea typeface="楷体" panose="02010609060101010101" pitchFamily="49" charset="-122"/>
                <a:cs typeface="宋体" panose="02010600030101010101" pitchFamily="2" charset="-122"/>
              </a:rPr>
              <a:t>对于这一事件，不少网友表示心疼被咬伤的小女孩，并要求严惩涉事狗的主人，也有网友认为物业管理存在疏忽，应该被追责。</a:t>
            </a:r>
          </a:p>
        </p:txBody>
      </p:sp>
      <p:pic>
        <p:nvPicPr>
          <p:cNvPr id="9" name="图片 8" descr="IMG_257"/>
          <p:cNvPicPr>
            <a:picLocks noChangeAspect="1"/>
          </p:cNvPicPr>
          <p:nvPr>
            <p:custDataLst>
              <p:tags r:id="rId3"/>
            </p:custDataLst>
          </p:nvPr>
        </p:nvPicPr>
        <p:blipFill>
          <a:blip r:embed="rId7"/>
          <a:stretch>
            <a:fillRect/>
          </a:stretch>
        </p:blipFill>
        <p:spPr>
          <a:xfrm>
            <a:off x="4432300" y="779780"/>
            <a:ext cx="4167505" cy="4069715"/>
          </a:xfrm>
          <a:prstGeom prst="rect">
            <a:avLst/>
          </a:prstGeom>
          <a:noFill/>
          <a:ln w="9525">
            <a:noFill/>
          </a:ln>
        </p:spPr>
      </p:pic>
      <p:sp>
        <p:nvSpPr>
          <p:cNvPr id="12" name="平行四边形 11"/>
          <p:cNvSpPr/>
          <p:nvPr>
            <p:custDataLst>
              <p:tags r:id="rId4"/>
            </p:custDataLst>
          </p:nvPr>
        </p:nvSpPr>
        <p:spPr>
          <a:xfrm>
            <a:off x="880745" y="1985645"/>
            <a:ext cx="3150235" cy="2397125"/>
          </a:xfrm>
          <a:prstGeom prst="parallelogram">
            <a:avLst>
              <a:gd name="adj" fmla="val 0"/>
            </a:avLst>
          </a:prstGeom>
          <a:blipFill>
            <a:blip r:embed="rId8"/>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264160" y="906780"/>
            <a:ext cx="3808730" cy="3439160"/>
          </a:xfrm>
          <a:prstGeom prst="rect">
            <a:avLst/>
          </a:prstGeom>
          <a:noFill/>
        </p:spPr>
        <p:txBody>
          <a:bodyPr wrap="square" rtlCol="0">
            <a:noAutofit/>
          </a:bodyPr>
          <a:lstStyle/>
          <a:p>
            <a:r>
              <a:rPr lang="zh-CN" altLang="zh-CN" sz="1600" dirty="0">
                <a:effectLst/>
                <a:latin typeface="楷体" panose="02010609060101010101" pitchFamily="49" charset="-122"/>
                <a:ea typeface="楷体" panose="02010609060101010101" pitchFamily="49" charset="-122"/>
                <a:cs typeface="宋体" panose="02010600030101010101" pitchFamily="2" charset="-122"/>
              </a:rPr>
              <a:t>上海博和汉商律师事务所合伙人刘璐律师向观察者网表示，本案中狗主人应承担民事侵权责任。并且，她认为</a:t>
            </a:r>
            <a:r>
              <a:rPr lang="en-US" altLang="zh-CN" sz="16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1600" dirty="0">
                <a:effectLst/>
                <a:latin typeface="楷体" panose="02010609060101010101" pitchFamily="49" charset="-122"/>
                <a:ea typeface="楷体" panose="02010609060101010101" pitchFamily="49" charset="-122"/>
                <a:cs typeface="宋体" panose="02010600030101010101" pitchFamily="2" charset="-122"/>
              </a:rPr>
              <a:t>本案中狗主人明知饲养的是烈性犬，极具危险性，却未尽到看管义务，放任烈性犬外出，致危险的发生，亦可能构成过失致人重伤罪</a:t>
            </a:r>
            <a:r>
              <a:rPr lang="en-US" altLang="zh-CN" sz="16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1600" dirty="0">
                <a:effectLst/>
                <a:latin typeface="楷体" panose="02010609060101010101" pitchFamily="49" charset="-122"/>
                <a:ea typeface="楷体" panose="02010609060101010101" pitchFamily="49" charset="-122"/>
                <a:cs typeface="宋体" panose="02010600030101010101" pitchFamily="2" charset="-122"/>
              </a:rPr>
              <a:t>。同时，刘璐指出，小区物业应在其职责内保障业主安全，对于小区内饲养、出现烈性犬的情况，物业应及时报告公安、及时驱赶。此前物业未发现小区内有业主饲养烈性犬，且在烈性犬出现时，物业未及时采取有效措施，所以其应承担法律责任。</a:t>
            </a:r>
          </a:p>
        </p:txBody>
      </p:sp>
      <p:sp>
        <p:nvSpPr>
          <p:cNvPr id="9" name="文本框 8"/>
          <p:cNvSpPr txBox="1"/>
          <p:nvPr>
            <p:custDataLst>
              <p:tags r:id="rId2"/>
            </p:custDataLst>
          </p:nvPr>
        </p:nvSpPr>
        <p:spPr>
          <a:xfrm>
            <a:off x="4072890" y="906780"/>
            <a:ext cx="4910455" cy="3761740"/>
          </a:xfrm>
          <a:prstGeom prst="rect">
            <a:avLst/>
          </a:prstGeom>
          <a:noFill/>
        </p:spPr>
        <p:txBody>
          <a:bodyPr wrap="square">
            <a:noAutofit/>
          </a:bodyPr>
          <a:lstStyle/>
          <a:p>
            <a:r>
              <a:rPr lang="zh-CN" altLang="zh-CN" sz="1600" dirty="0">
                <a:effectLst/>
                <a:latin typeface="楷体" panose="02010609060101010101" pitchFamily="49" charset="-122"/>
                <a:ea typeface="楷体" panose="02010609060101010101" pitchFamily="49" charset="-122"/>
                <a:cs typeface="宋体" panose="02010600030101010101" pitchFamily="2" charset="-122"/>
              </a:rPr>
              <a:t>同时，刘璐认为，小区物业也应承担法律责任，根据《民法典》第九百四十二条</a:t>
            </a:r>
            <a:r>
              <a:rPr lang="en-US" altLang="zh-CN" sz="16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1600" dirty="0">
                <a:effectLst/>
                <a:latin typeface="楷体" panose="02010609060101010101" pitchFamily="49" charset="-122"/>
                <a:ea typeface="楷体" panose="02010609060101010101" pitchFamily="49" charset="-122"/>
                <a:cs typeface="宋体" panose="02010600030101010101" pitchFamily="2" charset="-122"/>
              </a:rPr>
              <a:t>物业服务人应当按照约定和物业的使用性质，妥善维修、养护、清洁、绿化和经营管理物业服务区域内的业主共有部分，维护物业服务区域内的基本秩序，采取合理措施保护业主的人身、财产安全。对物业服务区域内违反有关治安、环保、消防等法律法规的行为，物业服务人应当及时采取合理措施制止、向有关行政主管部门报告并协助处理</a:t>
            </a:r>
            <a:r>
              <a:rPr lang="en-US" altLang="zh-CN" sz="16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1600" dirty="0">
                <a:effectLst/>
                <a:latin typeface="楷体" panose="02010609060101010101" pitchFamily="49" charset="-122"/>
                <a:ea typeface="楷体" panose="02010609060101010101" pitchFamily="49" charset="-122"/>
                <a:cs typeface="宋体" panose="02010600030101010101" pitchFamily="2" charset="-122"/>
              </a:rPr>
              <a:t>之规定，小区物业应在其职责内保障业主安全，对于小区内饲养、出现烈性犬的情况，物业应及时报告公安、及时驱赶。此前物业未发现小区内有业主饲养烈性犬，且在烈性犬出现时，物业未及时采取有效措施，所以其应承担法律责任。</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R-C"/>
          <p:cNvPicPr>
            <a:picLocks noChangeAspect="1"/>
          </p:cNvPicPr>
          <p:nvPr/>
        </p:nvPicPr>
        <p:blipFill>
          <a:blip r:embed="rId4"/>
          <a:stretch>
            <a:fillRect/>
          </a:stretch>
        </p:blipFill>
        <p:spPr>
          <a:xfrm flipH="1">
            <a:off x="808355" y="662940"/>
            <a:ext cx="2656840" cy="3899535"/>
          </a:xfrm>
          <a:prstGeom prst="rect">
            <a:avLst/>
          </a:prstGeom>
        </p:spPr>
      </p:pic>
      <p:sp>
        <p:nvSpPr>
          <p:cNvPr id="3" name="文本框 2"/>
          <p:cNvSpPr txBox="1"/>
          <p:nvPr>
            <p:custDataLst>
              <p:tags r:id="rId1"/>
            </p:custDataLst>
          </p:nvPr>
        </p:nvSpPr>
        <p:spPr>
          <a:xfrm>
            <a:off x="3709906" y="869107"/>
            <a:ext cx="4820093" cy="3692525"/>
          </a:xfrm>
          <a:prstGeom prst="rect">
            <a:avLst/>
          </a:prstGeom>
          <a:noFill/>
        </p:spPr>
        <p:txBody>
          <a:bodyPr wrap="square" rtlCol="0">
            <a:spAutoFit/>
          </a:bodyPr>
          <a:lstStyle/>
          <a:p>
            <a:r>
              <a:rPr lang="en-US" altLang="zh-CN" sz="1800" dirty="0">
                <a:effectLst/>
                <a:ea typeface="宋体" panose="02010600030101010101" pitchFamily="2" charset="-122"/>
                <a:cs typeface="宋体" panose="02010600030101010101" pitchFamily="2" charset="-122"/>
              </a:rPr>
              <a:t>     </a:t>
            </a:r>
            <a:r>
              <a:rPr lang="zh-CN" altLang="zh-CN" sz="1800" dirty="0">
                <a:effectLst/>
                <a:latin typeface="楷体" panose="02010609060101010101" pitchFamily="49" charset="-122"/>
                <a:ea typeface="楷体" panose="02010609060101010101" pitchFamily="49" charset="-122"/>
                <a:cs typeface="宋体" panose="02010600030101010101" pitchFamily="2" charset="-122"/>
              </a:rPr>
              <a:t>成都市公安局成华分局针对此事进行了通报。针对狗主人赵某某，主要有两方面的处罚：第一，针对其违规饲养烈性犬种的行为，根据《成都市养犬管理条例》第二十一条、第三十九条之规定，万年派出所对赵某某作出罚款</a:t>
            </a:r>
            <a:r>
              <a:rPr lang="en-US" altLang="zh-CN" sz="1800" dirty="0">
                <a:effectLst/>
                <a:latin typeface="楷体" panose="02010609060101010101" pitchFamily="49" charset="-122"/>
                <a:ea typeface="楷体" panose="02010609060101010101" pitchFamily="49" charset="-122"/>
                <a:cs typeface="宋体" panose="02010600030101010101" pitchFamily="2" charset="-122"/>
              </a:rPr>
              <a:t>100</a:t>
            </a:r>
            <a:r>
              <a:rPr lang="zh-CN" altLang="zh-CN" sz="1800" dirty="0">
                <a:effectLst/>
                <a:latin typeface="楷体" panose="02010609060101010101" pitchFamily="49" charset="-122"/>
                <a:ea typeface="楷体" panose="02010609060101010101" pitchFamily="49" charset="-122"/>
                <a:cs typeface="宋体" panose="02010600030101010101" pitchFamily="2" charset="-122"/>
              </a:rPr>
              <a:t>元的处罚，并将伤人犬强制收容；第二，针对赵某某违规饲养烈性犬且不采用狗绳、嘴套等有效约束措施，放任其犬只将男孩咬伤，根据《中华人民共和国治安管理处罚法》第四十三条之规定，赵某某因构成故意伤害的违法行为被成华区公安分局行政拘留</a:t>
            </a:r>
            <a:r>
              <a:rPr lang="en-US" altLang="zh-CN" sz="1800" dirty="0">
                <a:effectLst/>
                <a:latin typeface="楷体" panose="02010609060101010101" pitchFamily="49" charset="-122"/>
                <a:ea typeface="楷体" panose="02010609060101010101" pitchFamily="49" charset="-122"/>
                <a:cs typeface="宋体" panose="02010600030101010101" pitchFamily="2" charset="-122"/>
              </a:rPr>
              <a:t>10</a:t>
            </a:r>
            <a:r>
              <a:rPr lang="zh-CN" altLang="zh-CN" sz="1800" dirty="0">
                <a:effectLst/>
                <a:latin typeface="楷体" panose="02010609060101010101" pitchFamily="49" charset="-122"/>
                <a:ea typeface="楷体" panose="02010609060101010101" pitchFamily="49" charset="-122"/>
                <a:cs typeface="宋体" panose="02010600030101010101" pitchFamily="2" charset="-122"/>
              </a:rPr>
              <a:t>日，并处罚款</a:t>
            </a:r>
            <a:r>
              <a:rPr lang="en-US" altLang="zh-CN" sz="1800" dirty="0">
                <a:effectLst/>
                <a:latin typeface="楷体" panose="02010609060101010101" pitchFamily="49" charset="-122"/>
                <a:ea typeface="楷体" panose="02010609060101010101" pitchFamily="49" charset="-122"/>
                <a:cs typeface="宋体" panose="02010600030101010101" pitchFamily="2" charset="-122"/>
              </a:rPr>
              <a:t>500</a:t>
            </a:r>
            <a:r>
              <a:rPr lang="zh-CN" altLang="zh-CN" sz="1800" dirty="0">
                <a:effectLst/>
                <a:latin typeface="楷体" panose="02010609060101010101" pitchFamily="49" charset="-122"/>
                <a:ea typeface="楷体" panose="02010609060101010101" pitchFamily="49" charset="-122"/>
                <a:cs typeface="宋体" panose="02010600030101010101" pitchFamily="2" charset="-122"/>
              </a:rPr>
              <a:t>元。</a:t>
            </a:r>
            <a:r>
              <a:rPr lang="zh-CN" altLang="zh-CN" sz="1800" b="1" dirty="0">
                <a:effectLst/>
                <a:ea typeface="宋体" panose="02010600030101010101" pitchFamily="2" charset="-122"/>
                <a:cs typeface="宋体" panose="02010600030101010101" pitchFamily="2" charset="-122"/>
              </a:rPr>
              <a:t>律师：狗主人应承担民事侵权责任，亦可能构成过失致人重伤罪</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a:fillRect/>
          </a:stretch>
        </p:blipFill>
        <p:spPr>
          <a:xfrm flipH="1">
            <a:off x="873856" y="1359578"/>
            <a:ext cx="3230537" cy="3560912"/>
          </a:xfrm>
          <a:prstGeom prst="rect">
            <a:avLst/>
          </a:prstGeom>
        </p:spPr>
      </p:pic>
      <p:sp>
        <p:nvSpPr>
          <p:cNvPr id="11" name="MH_SubTitle_1"/>
          <p:cNvSpPr/>
          <p:nvPr>
            <p:custDataLst>
              <p:tags r:id="rId1"/>
            </p:custDataLst>
          </p:nvPr>
        </p:nvSpPr>
        <p:spPr>
          <a:xfrm>
            <a:off x="4709479" y="2091955"/>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r>
              <a:rPr lang="zh-CN" altLang="en-US" sz="1400" kern="0" dirty="0">
                <a:solidFill>
                  <a:schemeClr val="accent1"/>
                </a:solidFill>
                <a:latin typeface="微软雅黑" panose="020B0503020204020204" pitchFamily="34" charset="-122"/>
                <a:ea typeface="微软雅黑" panose="020B0503020204020204" pitchFamily="34" charset="-122"/>
              </a:rPr>
              <a:t>事件发展后续失控</a:t>
            </a:r>
          </a:p>
        </p:txBody>
      </p:sp>
      <p:sp>
        <p:nvSpPr>
          <p:cNvPr id="12" name="MH_Other_1"/>
          <p:cNvSpPr txBox="1"/>
          <p:nvPr>
            <p:custDataLst>
              <p:tags r:id="rId2"/>
            </p:custDataLst>
          </p:nvPr>
        </p:nvSpPr>
        <p:spPr>
          <a:xfrm flipH="1">
            <a:off x="4862823" y="205595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lmY2MyZTIwZTE1MDdhOWFjNzBiZTYxMzFlNzU4OTkifQ=="/>
</p:tagLst>
</file>

<file path=ppt/tags/tag10.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1022203851"/>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1022203851"/>
  <p:tag name="MH_LIBRARY" val="GRAPHIC"/>
</p:tagLst>
</file>

<file path=ppt/tags/tag32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32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31.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33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33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33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3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3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PA" val="v3.0.1"/>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1022203851"/>
  <p:tag name="MH_LIBRARY" val="GRAPHIC"/>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1281">
      <a:dk1>
        <a:sysClr val="windowText" lastClr="000000"/>
      </a:dk1>
      <a:lt1>
        <a:sysClr val="window" lastClr="FFFFFF"/>
      </a:lt1>
      <a:dk2>
        <a:srgbClr val="1F497D"/>
      </a:dk2>
      <a:lt2>
        <a:srgbClr val="EEECE1"/>
      </a:lt2>
      <a:accent1>
        <a:srgbClr val="65BAB7"/>
      </a:accent1>
      <a:accent2>
        <a:srgbClr val="D37A5E"/>
      </a:accent2>
      <a:accent3>
        <a:srgbClr val="65BAB7"/>
      </a:accent3>
      <a:accent4>
        <a:srgbClr val="D37A5E"/>
      </a:accent4>
      <a:accent5>
        <a:srgbClr val="65BAB7"/>
      </a:accent5>
      <a:accent6>
        <a:srgbClr val="D37A5E"/>
      </a:accent6>
      <a:hlink>
        <a:srgbClr val="0000FF"/>
      </a:hlink>
      <a:folHlink>
        <a:srgbClr val="80008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1728</Words>
  <Application>Microsoft Office PowerPoint</Application>
  <PresentationFormat>自定义</PresentationFormat>
  <Paragraphs>80</Paragraphs>
  <Slides>22</Slides>
  <Notes>11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22</vt:i4>
      </vt:variant>
    </vt:vector>
  </HeadingPairs>
  <TitlesOfParts>
    <vt:vector size="40" baseType="lpstr">
      <vt:lpstr>Arial Unicode MS</vt:lpstr>
      <vt:lpstr>Glegoo</vt:lpstr>
      <vt:lpstr>Mission Gothic Regular</vt:lpstr>
      <vt:lpstr>等线</vt:lpstr>
      <vt:lpstr>黑体</vt:lpstr>
      <vt:lpstr>华文彩云</vt:lpstr>
      <vt:lpstr>华文琥珀</vt:lpstr>
      <vt:lpstr>楷体</vt:lpstr>
      <vt:lpstr>宋体</vt:lpstr>
      <vt:lpstr>微软雅黑</vt:lpstr>
      <vt:lpstr>Arial</vt:lpstr>
      <vt:lpstr>Calibri</vt:lpstr>
      <vt:lpstr>Calibri Light</vt:lpstr>
      <vt:lpstr>Impact</vt:lpstr>
      <vt:lpstr>IrisUPC</vt:lpstr>
      <vt:lpstr>Lato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一凡 王</cp:lastModifiedBy>
  <cp:revision>303</cp:revision>
  <dcterms:created xsi:type="dcterms:W3CDTF">2017-06-23T03:09:00Z</dcterms:created>
  <dcterms:modified xsi:type="dcterms:W3CDTF">2023-12-08T06:31:52Z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C4B5235F0B404F78841E422961B4CEE2_13</vt:lpwstr>
  </property>
  <property fmtid="{D5CDD505-2E9C-101B-9397-08002B2CF9AE}" pid="3" name="KSOProductBuildVer">
    <vt:lpwstr>2052-12.1.0.15990</vt:lpwstr>
  </property>
</Properties>
</file>